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</p:sldMasterIdLst>
  <p:notesMasterIdLst>
    <p:notesMasterId r:id="rId19"/>
  </p:notesMasterIdLst>
  <p:sldIdLst>
    <p:sldId id="262" r:id="rId5"/>
    <p:sldId id="261" r:id="rId6"/>
    <p:sldId id="263" r:id="rId7"/>
    <p:sldId id="934" r:id="rId8"/>
    <p:sldId id="265" r:id="rId9"/>
    <p:sldId id="279" r:id="rId10"/>
    <p:sldId id="932" r:id="rId11"/>
    <p:sldId id="933" r:id="rId12"/>
    <p:sldId id="937" r:id="rId13"/>
    <p:sldId id="258" r:id="rId14"/>
    <p:sldId id="259" r:id="rId15"/>
    <p:sldId id="281" r:id="rId16"/>
    <p:sldId id="935" r:id="rId17"/>
    <p:sldId id="93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AA83E-981D-464C-9E3A-6A823E718AA9}" v="1599" dt="2019-04-09T02:26:19.524"/>
    <p1510:client id="{4F0321A6-36C9-BF4F-239F-CEEFB25E08E9}" v="40" dt="2019-04-08T16:13:46.044"/>
    <p1510:client id="{76519396-0173-4CAB-AF54-B485B3309FBC}" v="170" dt="2019-04-08T19:22:02.056"/>
    <p1510:client id="{0CB99144-EE15-469A-8543-CFE56A17C237}" v="212" dt="2019-04-09T04:08:49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tian Jiang" userId="876f453e-59b6-45ed-bb12-a70df9d5d4bf" providerId="ADAL" clId="{6308E54E-9C8D-2C42-AD24-D705EF35C880}"/>
    <pc:docChg chg="undo custSel mod addSld modSld">
      <pc:chgData name="Zhentian Jiang" userId="876f453e-59b6-45ed-bb12-a70df9d5d4bf" providerId="ADAL" clId="{6308E54E-9C8D-2C42-AD24-D705EF35C880}" dt="2019-04-07T01:13:17.709" v="8"/>
      <pc:docMkLst>
        <pc:docMk/>
      </pc:docMkLst>
    </pc:docChg>
  </pc:docChgLst>
  <pc:docChgLst>
    <pc:chgData name="Chris Zong" userId="b5a2733f-c1ed-4bc6-ae4d-0f01953fe852" providerId="ADAL" clId="{76519396-0173-4CAB-AF54-B485B3309FBC}"/>
    <pc:docChg chg="undo custSel mod delSld modSld">
      <pc:chgData name="Chris Zong" userId="b5a2733f-c1ed-4bc6-ae4d-0f01953fe852" providerId="ADAL" clId="{76519396-0173-4CAB-AF54-B485B3309FBC}" dt="2019-04-08T19:20:22.377" v="167" actId="1076"/>
      <pc:docMkLst>
        <pc:docMk/>
      </pc:docMkLst>
      <pc:sldChg chg="addSp delSp modSp mod setBg setClrOvrMap">
        <pc:chgData name="Chris Zong" userId="b5a2733f-c1ed-4bc6-ae4d-0f01953fe852" providerId="ADAL" clId="{76519396-0173-4CAB-AF54-B485B3309FBC}" dt="2019-04-08T19:19:42.506" v="165" actId="26606"/>
        <pc:sldMkLst>
          <pc:docMk/>
          <pc:sldMk cId="4163347532" sldId="263"/>
        </pc:sldMkLst>
        <pc:spChg chg="mod ord">
          <ac:chgData name="Chris Zong" userId="b5a2733f-c1ed-4bc6-ae4d-0f01953fe852" providerId="ADAL" clId="{76519396-0173-4CAB-AF54-B485B3309FBC}" dt="2019-04-08T19:19:42.506" v="165" actId="26606"/>
          <ac:spMkLst>
            <pc:docMk/>
            <pc:sldMk cId="4163347532" sldId="263"/>
            <ac:spMk id="2" creationId="{F6F6C532-5889-4E30-B448-7067E027DFD0}"/>
          </ac:spMkLst>
        </pc:spChg>
        <pc:spChg chg="mod ord">
          <ac:chgData name="Chris Zong" userId="b5a2733f-c1ed-4bc6-ae4d-0f01953fe852" providerId="ADAL" clId="{76519396-0173-4CAB-AF54-B485B3309FBC}" dt="2019-04-08T19:19:42.506" v="165" actId="26606"/>
          <ac:spMkLst>
            <pc:docMk/>
            <pc:sldMk cId="4163347532" sldId="263"/>
            <ac:spMk id="3" creationId="{26F76799-CD37-4FA5-8D6E-410A1D61F869}"/>
          </ac:spMkLst>
        </pc:spChg>
        <pc:spChg chg="add del">
          <ac:chgData name="Chris Zong" userId="b5a2733f-c1ed-4bc6-ae4d-0f01953fe852" providerId="ADAL" clId="{76519396-0173-4CAB-AF54-B485B3309FBC}" dt="2019-04-08T19:19:42.506" v="165" actId="26606"/>
          <ac:spMkLst>
            <pc:docMk/>
            <pc:sldMk cId="4163347532" sldId="263"/>
            <ac:spMk id="76" creationId="{3B854194-185D-494D-905C-7C7CB2E30F6E}"/>
          </ac:spMkLst>
        </pc:spChg>
        <pc:spChg chg="add del">
          <ac:chgData name="Chris Zong" userId="b5a2733f-c1ed-4bc6-ae4d-0f01953fe852" providerId="ADAL" clId="{76519396-0173-4CAB-AF54-B485B3309FBC}" dt="2019-04-08T19:19:42.506" v="165" actId="26606"/>
          <ac:spMkLst>
            <pc:docMk/>
            <pc:sldMk cId="4163347532" sldId="263"/>
            <ac:spMk id="78" creationId="{B4F5FA0D-0104-4987-8241-EFF7C85B88DE}"/>
          </ac:spMkLst>
        </pc:spChg>
        <pc:spChg chg="add del">
          <ac:chgData name="Chris Zong" userId="b5a2733f-c1ed-4bc6-ae4d-0f01953fe852" providerId="ADAL" clId="{76519396-0173-4CAB-AF54-B485B3309FBC}" dt="2019-04-08T19:19:12.875" v="156" actId="26606"/>
          <ac:spMkLst>
            <pc:docMk/>
            <pc:sldMk cId="4163347532" sldId="263"/>
            <ac:spMk id="135" creationId="{37FEB674-D811-4FFE-A878-29D0C0ED18D4}"/>
          </ac:spMkLst>
        </pc:spChg>
        <pc:spChg chg="add del">
          <ac:chgData name="Chris Zong" userId="b5a2733f-c1ed-4bc6-ae4d-0f01953fe852" providerId="ADAL" clId="{76519396-0173-4CAB-AF54-B485B3309FBC}" dt="2019-04-08T19:19:28.669" v="158" actId="26606"/>
          <ac:spMkLst>
            <pc:docMk/>
            <pc:sldMk cId="4163347532" sldId="263"/>
            <ac:spMk id="137" creationId="{13958066-7CBD-4B89-8F46-614C4F28BCF9}"/>
          </ac:spMkLst>
        </pc:spChg>
        <pc:spChg chg="add del">
          <ac:chgData name="Chris Zong" userId="b5a2733f-c1ed-4bc6-ae4d-0f01953fe852" providerId="ADAL" clId="{76519396-0173-4CAB-AF54-B485B3309FBC}" dt="2019-04-08T19:19:28.669" v="158" actId="26606"/>
          <ac:spMkLst>
            <pc:docMk/>
            <pc:sldMk cId="4163347532" sldId="263"/>
            <ac:spMk id="1028" creationId="{EB181E26-89C4-4A14-92DE-0F4C4B0E9484}"/>
          </ac:spMkLst>
        </pc:spChg>
        <pc:spChg chg="add del">
          <ac:chgData name="Chris Zong" userId="b5a2733f-c1ed-4bc6-ae4d-0f01953fe852" providerId="ADAL" clId="{76519396-0173-4CAB-AF54-B485B3309FBC}" dt="2019-04-08T19:19:30.320" v="160" actId="26606"/>
          <ac:spMkLst>
            <pc:docMk/>
            <pc:sldMk cId="4163347532" sldId="263"/>
            <ac:spMk id="1030" creationId="{E02F3C71-C981-4614-98EA-D6C494F8091E}"/>
          </ac:spMkLst>
        </pc:spChg>
        <pc:spChg chg="add del">
          <ac:chgData name="Chris Zong" userId="b5a2733f-c1ed-4bc6-ae4d-0f01953fe852" providerId="ADAL" clId="{76519396-0173-4CAB-AF54-B485B3309FBC}" dt="2019-04-08T19:19:31.762" v="162" actId="26606"/>
          <ac:spMkLst>
            <pc:docMk/>
            <pc:sldMk cId="4163347532" sldId="263"/>
            <ac:spMk id="1032" creationId="{EB181E26-89C4-4A14-92DE-0F4C4B0E9484}"/>
          </ac:spMkLst>
        </pc:spChg>
        <pc:spChg chg="add del">
          <ac:chgData name="Chris Zong" userId="b5a2733f-c1ed-4bc6-ae4d-0f01953fe852" providerId="ADAL" clId="{76519396-0173-4CAB-AF54-B485B3309FBC}" dt="2019-04-08T19:19:31.762" v="162" actId="26606"/>
          <ac:spMkLst>
            <pc:docMk/>
            <pc:sldMk cId="4163347532" sldId="263"/>
            <ac:spMk id="1033" creationId="{13958066-7CBD-4B89-8F46-614C4F28BCF9}"/>
          </ac:spMkLst>
        </pc:spChg>
        <pc:spChg chg="add del">
          <ac:chgData name="Chris Zong" userId="b5a2733f-c1ed-4bc6-ae4d-0f01953fe852" providerId="ADAL" clId="{76519396-0173-4CAB-AF54-B485B3309FBC}" dt="2019-04-08T19:19:42.484" v="164" actId="26606"/>
          <ac:spMkLst>
            <pc:docMk/>
            <pc:sldMk cId="4163347532" sldId="263"/>
            <ac:spMk id="1035" creationId="{99899462-FC16-43B0-966B-FCA263450716}"/>
          </ac:spMkLst>
        </pc:spChg>
        <pc:spChg chg="add">
          <ac:chgData name="Chris Zong" userId="b5a2733f-c1ed-4bc6-ae4d-0f01953fe852" providerId="ADAL" clId="{76519396-0173-4CAB-AF54-B485B3309FBC}" dt="2019-04-08T19:19:42.506" v="165" actId="26606"/>
          <ac:spMkLst>
            <pc:docMk/>
            <pc:sldMk cId="4163347532" sldId="263"/>
            <ac:spMk id="1038" creationId="{EB181E26-89C4-4A14-92DE-0F4C4B0E9484}"/>
          </ac:spMkLst>
        </pc:spChg>
        <pc:spChg chg="add">
          <ac:chgData name="Chris Zong" userId="b5a2733f-c1ed-4bc6-ae4d-0f01953fe852" providerId="ADAL" clId="{76519396-0173-4CAB-AF54-B485B3309FBC}" dt="2019-04-08T19:19:42.506" v="165" actId="26606"/>
          <ac:spMkLst>
            <pc:docMk/>
            <pc:sldMk cId="4163347532" sldId="263"/>
            <ac:spMk id="1039" creationId="{13958066-7CBD-4B89-8F46-614C4F28BCF9}"/>
          </ac:spMkLst>
        </pc:spChg>
        <pc:picChg chg="add mod">
          <ac:chgData name="Chris Zong" userId="b5a2733f-c1ed-4bc6-ae4d-0f01953fe852" providerId="ADAL" clId="{76519396-0173-4CAB-AF54-B485B3309FBC}" dt="2019-04-08T19:19:42.506" v="165" actId="26606"/>
          <ac:picMkLst>
            <pc:docMk/>
            <pc:sldMk cId="4163347532" sldId="263"/>
            <ac:picMk id="4" creationId="{F0044E2B-7CA9-4213-A469-7C5E74899070}"/>
          </ac:picMkLst>
        </pc:picChg>
        <pc:picChg chg="add del">
          <ac:chgData name="Chris Zong" userId="b5a2733f-c1ed-4bc6-ae4d-0f01953fe852" providerId="ADAL" clId="{76519396-0173-4CAB-AF54-B485B3309FBC}" dt="2019-04-08T19:19:42.506" v="165" actId="26606"/>
          <ac:picMkLst>
            <pc:docMk/>
            <pc:sldMk cId="4163347532" sldId="263"/>
            <ac:picMk id="80" creationId="{2897127E-6CEF-446C-BE87-93B7C46E49D1}"/>
          </ac:picMkLst>
        </pc:picChg>
        <pc:picChg chg="add mod ord">
          <ac:chgData name="Chris Zong" userId="b5a2733f-c1ed-4bc6-ae4d-0f01953fe852" providerId="ADAL" clId="{76519396-0173-4CAB-AF54-B485B3309FBC}" dt="2019-04-08T19:19:42.506" v="165" actId="26606"/>
          <ac:picMkLst>
            <pc:docMk/>
            <pc:sldMk cId="4163347532" sldId="263"/>
            <ac:picMk id="1026" creationId="{3F8A4DA2-8F43-4F34-A258-C29F7B72EA6A}"/>
          </ac:picMkLst>
        </pc:picChg>
        <pc:cxnChg chg="add del">
          <ac:chgData name="Chris Zong" userId="b5a2733f-c1ed-4bc6-ae4d-0f01953fe852" providerId="ADAL" clId="{76519396-0173-4CAB-AF54-B485B3309FBC}" dt="2019-04-08T19:19:42.484" v="164" actId="26606"/>
          <ac:cxnSpMkLst>
            <pc:docMk/>
            <pc:sldMk cId="4163347532" sldId="263"/>
            <ac:cxnSpMk id="1036" creationId="{AAFEA932-2DF1-410C-A00A-7A1E7DBF7511}"/>
          </ac:cxnSpMkLst>
        </pc:cxnChg>
      </pc:sldChg>
      <pc:sldChg chg="del">
        <pc:chgData name="Chris Zong" userId="b5a2733f-c1ed-4bc6-ae4d-0f01953fe852" providerId="ADAL" clId="{76519396-0173-4CAB-AF54-B485B3309FBC}" dt="2019-04-08T19:02:49.726" v="0" actId="2696"/>
        <pc:sldMkLst>
          <pc:docMk/>
          <pc:sldMk cId="1237791196" sldId="283"/>
        </pc:sldMkLst>
      </pc:sldChg>
      <pc:sldChg chg="addSp delSp modSp">
        <pc:chgData name="Chris Zong" userId="b5a2733f-c1ed-4bc6-ae4d-0f01953fe852" providerId="ADAL" clId="{76519396-0173-4CAB-AF54-B485B3309FBC}" dt="2019-04-08T19:11:54.709" v="30" actId="26606"/>
        <pc:sldMkLst>
          <pc:docMk/>
          <pc:sldMk cId="2419388104" sldId="934"/>
        </pc:sldMkLst>
        <pc:spChg chg="del">
          <ac:chgData name="Chris Zong" userId="b5a2733f-c1ed-4bc6-ae4d-0f01953fe852" providerId="ADAL" clId="{76519396-0173-4CAB-AF54-B485B3309FBC}" dt="2019-04-08T19:11:08.640" v="27" actId="26606"/>
          <ac:spMkLst>
            <pc:docMk/>
            <pc:sldMk cId="2419388104" sldId="934"/>
            <ac:spMk id="23" creationId="{823AC064-BC96-4F32-8AE1-B2FD38754823}"/>
          </ac:spMkLst>
        </pc:spChg>
        <pc:spChg chg="add del">
          <ac:chgData name="Chris Zong" userId="b5a2733f-c1ed-4bc6-ae4d-0f01953fe852" providerId="ADAL" clId="{76519396-0173-4CAB-AF54-B485B3309FBC}" dt="2019-04-08T19:11:54.709" v="30" actId="26606"/>
          <ac:spMkLst>
            <pc:docMk/>
            <pc:sldMk cId="2419388104" sldId="934"/>
            <ac:spMk id="31" creationId="{247AB924-1B87-43FC-B7C7-B112D5C51A0E}"/>
          </ac:spMkLst>
        </pc:spChg>
        <pc:spChg chg="add">
          <ac:chgData name="Chris Zong" userId="b5a2733f-c1ed-4bc6-ae4d-0f01953fe852" providerId="ADAL" clId="{76519396-0173-4CAB-AF54-B485B3309FBC}" dt="2019-04-08T19:11:54.709" v="30" actId="26606"/>
          <ac:spMkLst>
            <pc:docMk/>
            <pc:sldMk cId="2419388104" sldId="934"/>
            <ac:spMk id="42" creationId="{247AB924-1B87-43FC-B7C7-B112D5C51A0E}"/>
          </ac:spMkLst>
        </pc:spChg>
        <pc:picChg chg="add del mod">
          <ac:chgData name="Chris Zong" userId="b5a2733f-c1ed-4bc6-ae4d-0f01953fe852" providerId="ADAL" clId="{76519396-0173-4CAB-AF54-B485B3309FBC}" dt="2019-04-08T19:11:37.109" v="28" actId="478"/>
          <ac:picMkLst>
            <pc:docMk/>
            <pc:sldMk cId="2419388104" sldId="934"/>
            <ac:picMk id="3" creationId="{D98791FA-28ED-4669-B982-36BCE9D4CD7A}"/>
          </ac:picMkLst>
        </pc:picChg>
        <pc:picChg chg="add mod">
          <ac:chgData name="Chris Zong" userId="b5a2733f-c1ed-4bc6-ae4d-0f01953fe852" providerId="ADAL" clId="{76519396-0173-4CAB-AF54-B485B3309FBC}" dt="2019-04-08T19:11:54.709" v="30" actId="26606"/>
          <ac:picMkLst>
            <pc:docMk/>
            <pc:sldMk cId="2419388104" sldId="934"/>
            <ac:picMk id="4" creationId="{C844C111-2703-4BE7-9A8F-F4D92FE3891E}"/>
          </ac:picMkLst>
        </pc:picChg>
        <pc:picChg chg="mod">
          <ac:chgData name="Chris Zong" userId="b5a2733f-c1ed-4bc6-ae4d-0f01953fe852" providerId="ADAL" clId="{76519396-0173-4CAB-AF54-B485B3309FBC}" dt="2019-04-08T19:11:08.640" v="27" actId="26606"/>
          <ac:picMkLst>
            <pc:docMk/>
            <pc:sldMk cId="2419388104" sldId="934"/>
            <ac:picMk id="6" creationId="{AD329A5E-8A62-4FDD-92EC-F259DBB2D366}"/>
          </ac:picMkLst>
        </pc:picChg>
        <pc:picChg chg="mod">
          <ac:chgData name="Chris Zong" userId="b5a2733f-c1ed-4bc6-ae4d-0f01953fe852" providerId="ADAL" clId="{76519396-0173-4CAB-AF54-B485B3309FBC}" dt="2019-04-08T19:11:08.640" v="27" actId="26606"/>
          <ac:picMkLst>
            <pc:docMk/>
            <pc:sldMk cId="2419388104" sldId="934"/>
            <ac:picMk id="10" creationId="{9B8CC789-E969-4787-B171-9950C18BFB88}"/>
          </ac:picMkLst>
        </pc:picChg>
        <pc:cxnChg chg="del">
          <ac:chgData name="Chris Zong" userId="b5a2733f-c1ed-4bc6-ae4d-0f01953fe852" providerId="ADAL" clId="{76519396-0173-4CAB-AF54-B485B3309FBC}" dt="2019-04-08T19:11:08.640" v="27" actId="26606"/>
          <ac:cxnSpMkLst>
            <pc:docMk/>
            <pc:sldMk cId="2419388104" sldId="934"/>
            <ac:cxnSpMk id="22" creationId="{DB146403-F3D6-484B-B2ED-97F9565D0370}"/>
          </ac:cxnSpMkLst>
        </pc:cxnChg>
        <pc:cxnChg chg="del">
          <ac:chgData name="Chris Zong" userId="b5a2733f-c1ed-4bc6-ae4d-0f01953fe852" providerId="ADAL" clId="{76519396-0173-4CAB-AF54-B485B3309FBC}" dt="2019-04-08T19:11:08.640" v="27" actId="26606"/>
          <ac:cxnSpMkLst>
            <pc:docMk/>
            <pc:sldMk cId="2419388104" sldId="934"/>
            <ac:cxnSpMk id="24" creationId="{7E7C77BC-7138-40B1-A15B-20F57A494629}"/>
          </ac:cxnSpMkLst>
        </pc:cxnChg>
        <pc:cxnChg chg="add del">
          <ac:chgData name="Chris Zong" userId="b5a2733f-c1ed-4bc6-ae4d-0f01953fe852" providerId="ADAL" clId="{76519396-0173-4CAB-AF54-B485B3309FBC}" dt="2019-04-08T19:11:54.709" v="30" actId="26606"/>
          <ac:cxnSpMkLst>
            <pc:docMk/>
            <pc:sldMk cId="2419388104" sldId="934"/>
            <ac:cxnSpMk id="29" creationId="{99AE2756-0FC4-4155-83E7-58AAAB63E757}"/>
          </ac:cxnSpMkLst>
        </pc:cxnChg>
        <pc:cxnChg chg="add del">
          <ac:chgData name="Chris Zong" userId="b5a2733f-c1ed-4bc6-ae4d-0f01953fe852" providerId="ADAL" clId="{76519396-0173-4CAB-AF54-B485B3309FBC}" dt="2019-04-08T19:11:54.709" v="30" actId="26606"/>
          <ac:cxnSpMkLst>
            <pc:docMk/>
            <pc:sldMk cId="2419388104" sldId="934"/>
            <ac:cxnSpMk id="33" creationId="{818DC98F-4057-4645-B948-F604F39A9CFE}"/>
          </ac:cxnSpMkLst>
        </pc:cxnChg>
        <pc:cxnChg chg="add del">
          <ac:chgData name="Chris Zong" userId="b5a2733f-c1ed-4bc6-ae4d-0f01953fe852" providerId="ADAL" clId="{76519396-0173-4CAB-AF54-B485B3309FBC}" dt="2019-04-08T19:11:54.709" v="30" actId="26606"/>
          <ac:cxnSpMkLst>
            <pc:docMk/>
            <pc:sldMk cId="2419388104" sldId="934"/>
            <ac:cxnSpMk id="35" creationId="{DAD2B705-4A9B-408D-AA80-4F41045E09DE}"/>
          </ac:cxnSpMkLst>
        </pc:cxnChg>
        <pc:cxnChg chg="add">
          <ac:chgData name="Chris Zong" userId="b5a2733f-c1ed-4bc6-ae4d-0f01953fe852" providerId="ADAL" clId="{76519396-0173-4CAB-AF54-B485B3309FBC}" dt="2019-04-08T19:11:54.709" v="30" actId="26606"/>
          <ac:cxnSpMkLst>
            <pc:docMk/>
            <pc:sldMk cId="2419388104" sldId="934"/>
            <ac:cxnSpMk id="40" creationId="{99AE2756-0FC4-4155-83E7-58AAAB63E757}"/>
          </ac:cxnSpMkLst>
        </pc:cxnChg>
        <pc:cxnChg chg="add">
          <ac:chgData name="Chris Zong" userId="b5a2733f-c1ed-4bc6-ae4d-0f01953fe852" providerId="ADAL" clId="{76519396-0173-4CAB-AF54-B485B3309FBC}" dt="2019-04-08T19:11:54.709" v="30" actId="26606"/>
          <ac:cxnSpMkLst>
            <pc:docMk/>
            <pc:sldMk cId="2419388104" sldId="934"/>
            <ac:cxnSpMk id="44" creationId="{818DC98F-4057-4645-B948-F604F39A9CFE}"/>
          </ac:cxnSpMkLst>
        </pc:cxnChg>
        <pc:cxnChg chg="add">
          <ac:chgData name="Chris Zong" userId="b5a2733f-c1ed-4bc6-ae4d-0f01953fe852" providerId="ADAL" clId="{76519396-0173-4CAB-AF54-B485B3309FBC}" dt="2019-04-08T19:11:54.709" v="30" actId="26606"/>
          <ac:cxnSpMkLst>
            <pc:docMk/>
            <pc:sldMk cId="2419388104" sldId="934"/>
            <ac:cxnSpMk id="46" creationId="{DAD2B705-4A9B-408D-AA80-4F41045E09DE}"/>
          </ac:cxnSpMkLst>
        </pc:cxnChg>
      </pc:sldChg>
      <pc:sldChg chg="modSp">
        <pc:chgData name="Chris Zong" userId="b5a2733f-c1ed-4bc6-ae4d-0f01953fe852" providerId="ADAL" clId="{76519396-0173-4CAB-AF54-B485B3309FBC}" dt="2019-04-08T19:20:22.377" v="167" actId="1076"/>
        <pc:sldMkLst>
          <pc:docMk/>
          <pc:sldMk cId="161602333" sldId="935"/>
        </pc:sldMkLst>
        <pc:spChg chg="mod">
          <ac:chgData name="Chris Zong" userId="b5a2733f-c1ed-4bc6-ae4d-0f01953fe852" providerId="ADAL" clId="{76519396-0173-4CAB-AF54-B485B3309FBC}" dt="2019-04-08T19:03:30.470" v="4" actId="14100"/>
          <ac:spMkLst>
            <pc:docMk/>
            <pc:sldMk cId="161602333" sldId="935"/>
            <ac:spMk id="2" creationId="{38BA2C1D-C520-447D-8192-D1DB387553C6}"/>
          </ac:spMkLst>
        </pc:spChg>
        <pc:spChg chg="mod">
          <ac:chgData name="Chris Zong" userId="b5a2733f-c1ed-4bc6-ae4d-0f01953fe852" providerId="ADAL" clId="{76519396-0173-4CAB-AF54-B485B3309FBC}" dt="2019-04-08T19:20:21.039" v="166" actId="20577"/>
          <ac:spMkLst>
            <pc:docMk/>
            <pc:sldMk cId="161602333" sldId="935"/>
            <ac:spMk id="3" creationId="{F2FD0792-2EA4-48B6-9246-4A1FBC06999D}"/>
          </ac:spMkLst>
        </pc:spChg>
        <pc:picChg chg="mod">
          <ac:chgData name="Chris Zong" userId="b5a2733f-c1ed-4bc6-ae4d-0f01953fe852" providerId="ADAL" clId="{76519396-0173-4CAB-AF54-B485B3309FBC}" dt="2019-04-08T19:20:22.377" v="167" actId="1076"/>
          <ac:picMkLst>
            <pc:docMk/>
            <pc:sldMk cId="161602333" sldId="935"/>
            <ac:picMk id="11" creationId="{C612DC65-1F5F-4003-B362-4F8E77B40D03}"/>
          </ac:picMkLst>
        </pc:picChg>
      </pc:sldChg>
    </pc:docChg>
  </pc:docChgLst>
  <pc:docChgLst>
    <pc:chgData name="Ruite Xu" userId="e5301148-66c2-4ced-ae7c-a4275077e7da" providerId="ADAL" clId="{3DEAA83E-981D-464C-9E3A-6A823E718AA9}"/>
    <pc:docChg chg="undo custSel mod addSld delSld modSld sldOrd delMainMaster">
      <pc:chgData name="Ruite Xu" userId="e5301148-66c2-4ced-ae7c-a4275077e7da" providerId="ADAL" clId="{3DEAA83E-981D-464C-9E3A-6A823E718AA9}" dt="2019-04-09T00:53:42.616" v="1588" actId="20577"/>
      <pc:docMkLst>
        <pc:docMk/>
      </pc:docMkLst>
      <pc:sldChg chg="addSp delSp modSp add mod setBg">
        <pc:chgData name="Ruite Xu" userId="e5301148-66c2-4ced-ae7c-a4275077e7da" providerId="ADAL" clId="{3DEAA83E-981D-464C-9E3A-6A823E718AA9}" dt="2019-04-07T19:07:28.504" v="1105" actId="20577"/>
        <pc:sldMkLst>
          <pc:docMk/>
          <pc:sldMk cId="312987059" sldId="258"/>
        </pc:sldMkLst>
        <pc:spChg chg="mod">
          <ac:chgData name="Ruite Xu" userId="e5301148-66c2-4ced-ae7c-a4275077e7da" providerId="ADAL" clId="{3DEAA83E-981D-464C-9E3A-6A823E718AA9}" dt="2019-04-07T19:07:28.504" v="1105" actId="20577"/>
          <ac:spMkLst>
            <pc:docMk/>
            <pc:sldMk cId="312987059" sldId="258"/>
            <ac:spMk id="2" creationId="{1D55EE99-95D5-446F-82F7-1EF5BB82B9DE}"/>
          </ac:spMkLst>
        </pc:spChg>
        <pc:spChg chg="del">
          <ac:chgData name="Ruite Xu" userId="e5301148-66c2-4ced-ae7c-a4275077e7da" providerId="ADAL" clId="{3DEAA83E-981D-464C-9E3A-6A823E718AA9}" dt="2019-04-07T19:02:43.360" v="1013"/>
          <ac:spMkLst>
            <pc:docMk/>
            <pc:sldMk cId="312987059" sldId="258"/>
            <ac:spMk id="3" creationId="{6029C1FD-6437-4B82-B8EB-EDF6CD82705F}"/>
          </ac:spMkLst>
        </pc:spChg>
        <pc:spChg chg="add mod">
          <ac:chgData name="Ruite Xu" userId="e5301148-66c2-4ced-ae7c-a4275077e7da" providerId="ADAL" clId="{3DEAA83E-981D-464C-9E3A-6A823E718AA9}" dt="2019-04-07T19:04:02.834" v="1020" actId="5793"/>
          <ac:spMkLst>
            <pc:docMk/>
            <pc:sldMk cId="312987059" sldId="258"/>
            <ac:spMk id="4" creationId="{31269922-DDC1-466B-8AB1-67086CD6D93C}"/>
          </ac:spMkLst>
        </pc:spChg>
        <pc:spChg chg="add">
          <ac:chgData name="Ruite Xu" userId="e5301148-66c2-4ced-ae7c-a4275077e7da" providerId="ADAL" clId="{3DEAA83E-981D-464C-9E3A-6A823E718AA9}" dt="2019-04-07T19:03:21.277" v="1017" actId="26606"/>
          <ac:spMkLst>
            <pc:docMk/>
            <pc:sldMk cId="312987059" sldId="258"/>
            <ac:spMk id="71" creationId="{6166C6D1-23AC-49C4-BA07-238E4E9F8CEB}"/>
          </ac:spMkLst>
        </pc:spChg>
        <pc:spChg chg="add">
          <ac:chgData name="Ruite Xu" userId="e5301148-66c2-4ced-ae7c-a4275077e7da" providerId="ADAL" clId="{3DEAA83E-981D-464C-9E3A-6A823E718AA9}" dt="2019-04-07T19:03:21.277" v="1017" actId="26606"/>
          <ac:spMkLst>
            <pc:docMk/>
            <pc:sldMk cId="312987059" sldId="258"/>
            <ac:spMk id="73" creationId="{B775CD93-9DF2-48CB-9F57-1BCA9A46C7FA}"/>
          </ac:spMkLst>
        </pc:spChg>
        <pc:spChg chg="add">
          <ac:chgData name="Ruite Xu" userId="e5301148-66c2-4ced-ae7c-a4275077e7da" providerId="ADAL" clId="{3DEAA83E-981D-464C-9E3A-6A823E718AA9}" dt="2019-04-07T19:03:21.277" v="1017" actId="26606"/>
          <ac:spMkLst>
            <pc:docMk/>
            <pc:sldMk cId="312987059" sldId="258"/>
            <ac:spMk id="75" creationId="{E186B68C-84BC-4A6E-99D1-EE87483C1349}"/>
          </ac:spMkLst>
        </pc:spChg>
        <pc:spChg chg="add">
          <ac:chgData name="Ruite Xu" userId="e5301148-66c2-4ced-ae7c-a4275077e7da" providerId="ADAL" clId="{3DEAA83E-981D-464C-9E3A-6A823E718AA9}" dt="2019-04-07T19:03:21.277" v="1017" actId="26606"/>
          <ac:spMkLst>
            <pc:docMk/>
            <pc:sldMk cId="312987059" sldId="258"/>
            <ac:spMk id="77" creationId="{1C091803-41C2-48E0-9228-5148460C7479}"/>
          </ac:spMkLst>
        </pc:spChg>
        <pc:picChg chg="add mod">
          <ac:chgData name="Ruite Xu" userId="e5301148-66c2-4ced-ae7c-a4275077e7da" providerId="ADAL" clId="{3DEAA83E-981D-464C-9E3A-6A823E718AA9}" dt="2019-04-07T19:03:26.385" v="1018" actId="27614"/>
          <ac:picMkLst>
            <pc:docMk/>
            <pc:sldMk cId="312987059" sldId="258"/>
            <ac:picMk id="2050" creationId="{2B46D4C7-7D32-4D53-BB5C-DE858FECC099}"/>
          </ac:picMkLst>
        </pc:picChg>
      </pc:sldChg>
      <pc:sldChg chg="addSp delSp modSp add mod setBg setClrOvrMap modNotesTx">
        <pc:chgData name="Ruite Xu" userId="e5301148-66c2-4ced-ae7c-a4275077e7da" providerId="ADAL" clId="{3DEAA83E-981D-464C-9E3A-6A823E718AA9}" dt="2019-04-09T00:53:42.616" v="1588" actId="20577"/>
        <pc:sldMkLst>
          <pc:docMk/>
          <pc:sldMk cId="1637580649" sldId="259"/>
        </pc:sldMkLst>
        <pc:spChg chg="mod">
          <ac:chgData name="Ruite Xu" userId="e5301148-66c2-4ced-ae7c-a4275077e7da" providerId="ADAL" clId="{3DEAA83E-981D-464C-9E3A-6A823E718AA9}" dt="2019-04-07T19:33:30.636" v="1158" actId="1076"/>
          <ac:spMkLst>
            <pc:docMk/>
            <pc:sldMk cId="1637580649" sldId="259"/>
            <ac:spMk id="2" creationId="{E9772C5A-AFD6-4FCA-8155-EED9206C53E5}"/>
          </ac:spMkLst>
        </pc:spChg>
        <pc:spChg chg="del">
          <ac:chgData name="Ruite Xu" userId="e5301148-66c2-4ced-ae7c-a4275077e7da" providerId="ADAL" clId="{3DEAA83E-981D-464C-9E3A-6A823E718AA9}" dt="2019-04-07T02:36:34.485" v="641"/>
          <ac:spMkLst>
            <pc:docMk/>
            <pc:sldMk cId="1637580649" sldId="259"/>
            <ac:spMk id="3" creationId="{1649773B-079D-45CC-AA59-7FF9CCB02393}"/>
          </ac:spMkLst>
        </pc:spChg>
        <pc:spChg chg="add del mod">
          <ac:chgData name="Ruite Xu" userId="e5301148-66c2-4ced-ae7c-a4275077e7da" providerId="ADAL" clId="{3DEAA83E-981D-464C-9E3A-6A823E718AA9}" dt="2019-04-07T18:04:57.334" v="701" actId="931"/>
          <ac:spMkLst>
            <pc:docMk/>
            <pc:sldMk cId="1637580649" sldId="259"/>
            <ac:spMk id="7" creationId="{1CEC6434-B79D-407A-BFF6-9EAD991C3863}"/>
          </ac:spMkLst>
        </pc:spChg>
        <pc:spChg chg="add del">
          <ac:chgData name="Ruite Xu" userId="e5301148-66c2-4ced-ae7c-a4275077e7da" providerId="ADAL" clId="{3DEAA83E-981D-464C-9E3A-6A823E718AA9}" dt="2019-04-07T18:05:09.469" v="704" actId="26606"/>
          <ac:spMkLst>
            <pc:docMk/>
            <pc:sldMk cId="1637580649" sldId="259"/>
            <ac:spMk id="9" creationId="{823AC064-BC96-4F32-8AE1-B2FD38754823}"/>
          </ac:spMkLst>
        </pc:spChg>
        <pc:spChg chg="add mod">
          <ac:chgData name="Ruite Xu" userId="e5301148-66c2-4ced-ae7c-a4275077e7da" providerId="ADAL" clId="{3DEAA83E-981D-464C-9E3A-6A823E718AA9}" dt="2019-04-09T00:53:42.616" v="1588" actId="20577"/>
          <ac:spMkLst>
            <pc:docMk/>
            <pc:sldMk cId="1637580649" sldId="259"/>
            <ac:spMk id="16" creationId="{FE26647F-5FEB-4E3D-BE21-7D0F8614353E}"/>
          </ac:spMkLst>
        </pc:spChg>
        <pc:spChg chg="add del">
          <ac:chgData name="Ruite Xu" userId="e5301148-66c2-4ced-ae7c-a4275077e7da" providerId="ADAL" clId="{3DEAA83E-981D-464C-9E3A-6A823E718AA9}" dt="2019-04-07T18:52:10.141" v="915" actId="26606"/>
          <ac:spMkLst>
            <pc:docMk/>
            <pc:sldMk cId="1637580649" sldId="259"/>
            <ac:spMk id="19" creationId="{61445B8C-D724-4F73-AB77-3CCE4E822C9D}"/>
          </ac:spMkLst>
        </pc:spChg>
        <pc:spChg chg="add">
          <ac:chgData name="Ruite Xu" userId="e5301148-66c2-4ced-ae7c-a4275077e7da" providerId="ADAL" clId="{3DEAA83E-981D-464C-9E3A-6A823E718AA9}" dt="2019-04-07T18:52:10.141" v="915" actId="26606"/>
          <ac:spMkLst>
            <pc:docMk/>
            <pc:sldMk cId="1637580649" sldId="259"/>
            <ac:spMk id="26" creationId="{A0BF428C-DA8B-4D99-9930-18F7F91D873D}"/>
          </ac:spMkLst>
        </pc:spChg>
        <pc:spChg chg="add">
          <ac:chgData name="Ruite Xu" userId="e5301148-66c2-4ced-ae7c-a4275077e7da" providerId="ADAL" clId="{3DEAA83E-981D-464C-9E3A-6A823E718AA9}" dt="2019-04-07T18:52:10.141" v="915" actId="26606"/>
          <ac:spMkLst>
            <pc:docMk/>
            <pc:sldMk cId="1637580649" sldId="259"/>
            <ac:spMk id="28" creationId="{A03E2379-8871-408A-95CE-7AAE8FA53AE5}"/>
          </ac:spMkLst>
        </pc:spChg>
        <pc:picChg chg="add del mod modCrop">
          <ac:chgData name="Ruite Xu" userId="e5301148-66c2-4ced-ae7c-a4275077e7da" providerId="ADAL" clId="{3DEAA83E-981D-464C-9E3A-6A823E718AA9}" dt="2019-04-07T18:04:50.448" v="699" actId="478"/>
          <ac:picMkLst>
            <pc:docMk/>
            <pc:sldMk cId="1637580649" sldId="259"/>
            <ac:picMk id="4" creationId="{1D9FB57B-7A1D-4B3F-8661-F93C969EB387}"/>
          </ac:picMkLst>
        </pc:picChg>
        <pc:picChg chg="add mod ord">
          <ac:chgData name="Ruite Xu" userId="e5301148-66c2-4ced-ae7c-a4275077e7da" providerId="ADAL" clId="{3DEAA83E-981D-464C-9E3A-6A823E718AA9}" dt="2019-04-07T19:33:40.587" v="1162" actId="14100"/>
          <ac:picMkLst>
            <pc:docMk/>
            <pc:sldMk cId="1637580649" sldId="259"/>
            <ac:picMk id="5" creationId="{9F8520C2-2E59-466E-9C25-3E570F92B5D5}"/>
          </ac:picMkLst>
        </pc:picChg>
        <pc:picChg chg="add del mod">
          <ac:chgData name="Ruite Xu" userId="e5301148-66c2-4ced-ae7c-a4275077e7da" providerId="ADAL" clId="{3DEAA83E-981D-464C-9E3A-6A823E718AA9}" dt="2019-04-07T18:05:09.469" v="704" actId="26606"/>
          <ac:picMkLst>
            <pc:docMk/>
            <pc:sldMk cId="1637580649" sldId="259"/>
            <ac:picMk id="10" creationId="{1C4C034F-9340-4500-81B5-1D7A8AAA1303}"/>
          </ac:picMkLst>
        </pc:picChg>
        <pc:picChg chg="add mod">
          <ac:chgData name="Ruite Xu" userId="e5301148-66c2-4ced-ae7c-a4275077e7da" providerId="ADAL" clId="{3DEAA83E-981D-464C-9E3A-6A823E718AA9}" dt="2019-04-07T19:33:52.945" v="1166" actId="1076"/>
          <ac:picMkLst>
            <pc:docMk/>
            <pc:sldMk cId="1637580649" sldId="259"/>
            <ac:picMk id="14" creationId="{1C4C034F-9340-4500-81B5-1D7A8AAA1303}"/>
          </ac:picMkLst>
        </pc:picChg>
        <pc:cxnChg chg="add del">
          <ac:chgData name="Ruite Xu" userId="e5301148-66c2-4ced-ae7c-a4275077e7da" providerId="ADAL" clId="{3DEAA83E-981D-464C-9E3A-6A823E718AA9}" dt="2019-04-07T18:05:09.469" v="704" actId="26606"/>
          <ac:cxnSpMkLst>
            <pc:docMk/>
            <pc:sldMk cId="1637580649" sldId="259"/>
            <ac:cxnSpMk id="11" creationId="{7E7C77BC-7138-40B1-A15B-20F57A494629}"/>
          </ac:cxnSpMkLst>
        </pc:cxnChg>
        <pc:cxnChg chg="add del">
          <ac:chgData name="Ruite Xu" userId="e5301148-66c2-4ced-ae7c-a4275077e7da" providerId="ADAL" clId="{3DEAA83E-981D-464C-9E3A-6A823E718AA9}" dt="2019-04-07T18:52:10.141" v="915" actId="26606"/>
          <ac:cxnSpMkLst>
            <pc:docMk/>
            <pc:sldMk cId="1637580649" sldId="259"/>
            <ac:cxnSpMk id="21" creationId="{99905336-A7CD-4C75-9E77-C704674F4047}"/>
          </ac:cxnSpMkLst>
        </pc:cxnChg>
      </pc:sldChg>
      <pc:sldChg chg="addSp delSp modSp add mod ord setBg setClrOvrMap delDesignElem">
        <pc:chgData name="Ruite Xu" userId="e5301148-66c2-4ced-ae7c-a4275077e7da" providerId="ADAL" clId="{3DEAA83E-981D-464C-9E3A-6A823E718AA9}" dt="2019-04-08T21:44:08.702" v="1235" actId="20577"/>
        <pc:sldMkLst>
          <pc:docMk/>
          <pc:sldMk cId="175871055" sldId="261"/>
        </pc:sldMkLst>
        <pc:spChg chg="mod">
          <ac:chgData name="Ruite Xu" userId="e5301148-66c2-4ced-ae7c-a4275077e7da" providerId="ADAL" clId="{3DEAA83E-981D-464C-9E3A-6A823E718AA9}" dt="2019-04-07T19:51:51.839" v="1223" actId="26606"/>
          <ac:spMkLst>
            <pc:docMk/>
            <pc:sldMk cId="175871055" sldId="261"/>
            <ac:spMk id="2" creationId="{3073B525-5570-41DD-9B23-428D55E1633C}"/>
          </ac:spMkLst>
        </pc:spChg>
        <pc:spChg chg="del">
          <ac:chgData name="Ruite Xu" userId="e5301148-66c2-4ced-ae7c-a4275077e7da" providerId="ADAL" clId="{3DEAA83E-981D-464C-9E3A-6A823E718AA9}" dt="2019-04-07T01:31:53.064" v="155"/>
          <ac:spMkLst>
            <pc:docMk/>
            <pc:sldMk cId="175871055" sldId="261"/>
            <ac:spMk id="71" creationId="{3CD9DF72-87A3-404E-A828-84CBF11A8303}"/>
          </ac:spMkLst>
        </pc:spChg>
        <pc:spChg chg="add del">
          <ac:chgData name="Ruite Xu" userId="e5301148-66c2-4ced-ae7c-a4275077e7da" providerId="ADAL" clId="{3DEAA83E-981D-464C-9E3A-6A823E718AA9}" dt="2019-04-07T19:51:51.839" v="1223" actId="26606"/>
          <ac:spMkLst>
            <pc:docMk/>
            <pc:sldMk cId="175871055" sldId="261"/>
            <ac:spMk id="77" creationId="{E862BE82-D00D-42C1-BF16-93AA37870C32}"/>
          </ac:spMkLst>
        </pc:spChg>
        <pc:spChg chg="add del">
          <ac:chgData name="Ruite Xu" userId="e5301148-66c2-4ced-ae7c-a4275077e7da" providerId="ADAL" clId="{3DEAA83E-981D-464C-9E3A-6A823E718AA9}" dt="2019-04-07T19:51:51.839" v="1223" actId="26606"/>
          <ac:spMkLst>
            <pc:docMk/>
            <pc:sldMk cId="175871055" sldId="261"/>
            <ac:spMk id="79" creationId="{F6D92C2D-1D3D-4974-918C-06579FB354A9}"/>
          </ac:spMkLst>
        </pc:spChg>
        <pc:spChg chg="add del">
          <ac:chgData name="Ruite Xu" userId="e5301148-66c2-4ced-ae7c-a4275077e7da" providerId="ADAL" clId="{3DEAA83E-981D-464C-9E3A-6A823E718AA9}" dt="2019-04-07T19:51:51.823" v="1222" actId="26606"/>
          <ac:spMkLst>
            <pc:docMk/>
            <pc:sldMk cId="175871055" sldId="261"/>
            <ac:spMk id="141" creationId="{C5E6CFF1-2F42-4E10-9A97-F116F46F53FE}"/>
          </ac:spMkLst>
        </pc:spChg>
        <pc:spChg chg="mod">
          <ac:chgData name="Ruite Xu" userId="e5301148-66c2-4ced-ae7c-a4275077e7da" providerId="ADAL" clId="{3DEAA83E-981D-464C-9E3A-6A823E718AA9}" dt="2019-04-08T21:44:08.702" v="1235" actId="20577"/>
          <ac:spMkLst>
            <pc:docMk/>
            <pc:sldMk cId="175871055" sldId="261"/>
            <ac:spMk id="2056" creationId="{079F692F-BA27-46CE-9EFD-FD60E1A19E1B}"/>
          </ac:spMkLst>
        </pc:spChg>
        <pc:spChg chg="add">
          <ac:chgData name="Ruite Xu" userId="e5301148-66c2-4ced-ae7c-a4275077e7da" providerId="ADAL" clId="{3DEAA83E-981D-464C-9E3A-6A823E718AA9}" dt="2019-04-07T19:51:51.839" v="1223" actId="26606"/>
          <ac:spMkLst>
            <pc:docMk/>
            <pc:sldMk cId="175871055" sldId="261"/>
            <ac:spMk id="2058" creationId="{CF62D2A7-8207-488C-9F46-316BA81A16C8}"/>
          </ac:spMkLst>
        </pc:spChg>
        <pc:picChg chg="mod ord">
          <ac:chgData name="Ruite Xu" userId="e5301148-66c2-4ced-ae7c-a4275077e7da" providerId="ADAL" clId="{3DEAA83E-981D-464C-9E3A-6A823E718AA9}" dt="2019-04-07T19:51:51.839" v="1223" actId="26606"/>
          <ac:picMkLst>
            <pc:docMk/>
            <pc:sldMk cId="175871055" sldId="261"/>
            <ac:picMk id="2055" creationId="{5B0F35BE-C317-4CA4-8577-4966259ECAA4}"/>
          </ac:picMkLst>
        </pc:picChg>
        <pc:cxnChg chg="del">
          <ac:chgData name="Ruite Xu" userId="e5301148-66c2-4ced-ae7c-a4275077e7da" providerId="ADAL" clId="{3DEAA83E-981D-464C-9E3A-6A823E718AA9}" dt="2019-04-07T01:31:53.064" v="155"/>
          <ac:cxnSpMkLst>
            <pc:docMk/>
            <pc:sldMk cId="175871055" sldId="261"/>
            <ac:cxnSpMk id="73" creationId="{20E3A342-4D61-4E3F-AF90-1AB42AEB96CC}"/>
          </ac:cxnSpMkLst>
        </pc:cxnChg>
        <pc:cxnChg chg="add del">
          <ac:chgData name="Ruite Xu" userId="e5301148-66c2-4ced-ae7c-a4275077e7da" providerId="ADAL" clId="{3DEAA83E-981D-464C-9E3A-6A823E718AA9}" dt="2019-04-07T19:51:51.823" v="1222" actId="26606"/>
          <ac:cxnSpMkLst>
            <pc:docMk/>
            <pc:sldMk cId="175871055" sldId="261"/>
            <ac:cxnSpMk id="143" creationId="{67182200-4859-4C8D-BCBB-55B245C28BA3}"/>
          </ac:cxnSpMkLst>
        </pc:cxnChg>
      </pc:sldChg>
      <pc:sldChg chg="addSp delSp modSp add mod setBg setClrOvrMap delDesignElem">
        <pc:chgData name="Ruite Xu" userId="e5301148-66c2-4ced-ae7c-a4275077e7da" providerId="ADAL" clId="{3DEAA83E-981D-464C-9E3A-6A823E718AA9}" dt="2019-04-09T00:17:59.486" v="1339" actId="20577"/>
        <pc:sldMkLst>
          <pc:docMk/>
          <pc:sldMk cId="109857222" sldId="262"/>
        </pc:sldMkLst>
        <pc:spChg chg="mod">
          <ac:chgData name="Ruite Xu" userId="e5301148-66c2-4ced-ae7c-a4275077e7da" providerId="ADAL" clId="{3DEAA83E-981D-464C-9E3A-6A823E718AA9}" dt="2019-04-09T00:17:59.486" v="1339" actId="20577"/>
          <ac:spMkLst>
            <pc:docMk/>
            <pc:sldMk cId="109857222" sldId="262"/>
            <ac:spMk id="2" creationId="{00000000-0000-0000-0000-000000000000}"/>
          </ac:spMkLst>
        </pc:spChg>
        <pc:spChg chg="mod">
          <ac:chgData name="Ruite Xu" userId="e5301148-66c2-4ced-ae7c-a4275077e7da" providerId="ADAL" clId="{3DEAA83E-981D-464C-9E3A-6A823E718AA9}" dt="2019-04-09T00:04:41.698" v="1243" actId="20577"/>
          <ac:spMkLst>
            <pc:docMk/>
            <pc:sldMk cId="109857222" sldId="262"/>
            <ac:spMk id="3" creationId="{00000000-0000-0000-0000-000000000000}"/>
          </ac:spMkLst>
        </pc:spChg>
        <pc:spChg chg="add">
          <ac:chgData name="Ruite Xu" userId="e5301148-66c2-4ced-ae7c-a4275077e7da" providerId="ADAL" clId="{3DEAA83E-981D-464C-9E3A-6A823E718AA9}" dt="2019-04-07T01:32:33.800" v="160" actId="26606"/>
          <ac:spMkLst>
            <pc:docMk/>
            <pc:sldMk cId="109857222" sldId="262"/>
            <ac:spMk id="36" creationId="{0DE6A193-4755-479A-BC6F-A7EBCA73BE1A}"/>
          </ac:spMkLst>
        </pc:spChg>
        <pc:spChg chg="add">
          <ac:chgData name="Ruite Xu" userId="e5301148-66c2-4ced-ae7c-a4275077e7da" providerId="ADAL" clId="{3DEAA83E-981D-464C-9E3A-6A823E718AA9}" dt="2019-04-07T01:32:33.800" v="160" actId="26606"/>
          <ac:spMkLst>
            <pc:docMk/>
            <pc:sldMk cId="109857222" sldId="262"/>
            <ac:spMk id="38" creationId="{97FCB4AC-74E0-4CC3-95D6-E6158D6ECE76}"/>
          </ac:spMkLst>
        </pc:spChg>
        <pc:spChg chg="add">
          <ac:chgData name="Ruite Xu" userId="e5301148-66c2-4ced-ae7c-a4275077e7da" providerId="ADAL" clId="{3DEAA83E-981D-464C-9E3A-6A823E718AA9}" dt="2019-04-07T01:32:33.800" v="160" actId="26606"/>
          <ac:spMkLst>
            <pc:docMk/>
            <pc:sldMk cId="109857222" sldId="262"/>
            <ac:spMk id="40" creationId="{5C4527E1-0008-421A-B31C-AEA4C2A6A7AC}"/>
          </ac:spMkLst>
        </pc:spChg>
        <pc:spChg chg="del">
          <ac:chgData name="Ruite Xu" userId="e5301148-66c2-4ced-ae7c-a4275077e7da" providerId="ADAL" clId="{3DEAA83E-981D-464C-9E3A-6A823E718AA9}" dt="2019-04-07T01:31:13.510" v="150"/>
          <ac:spMkLst>
            <pc:docMk/>
            <pc:sldMk cId="109857222" sldId="262"/>
            <ac:spMk id="61" creationId="{66BCEC1B-9617-4EF1-9B03-4BD43D100B8A}"/>
          </ac:spMkLst>
        </pc:spChg>
        <pc:spChg chg="del">
          <ac:chgData name="Ruite Xu" userId="e5301148-66c2-4ced-ae7c-a4275077e7da" providerId="ADAL" clId="{3DEAA83E-981D-464C-9E3A-6A823E718AA9}" dt="2019-04-07T01:31:13.510" v="150"/>
          <ac:spMkLst>
            <pc:docMk/>
            <pc:sldMk cId="109857222" sldId="262"/>
            <ac:spMk id="63" creationId="{CCBFD80B-276C-4775-A363-20693A7CF95E}"/>
          </ac:spMkLst>
        </pc:spChg>
        <pc:picChg chg="del">
          <ac:chgData name="Ruite Xu" userId="e5301148-66c2-4ced-ae7c-a4275077e7da" providerId="ADAL" clId="{3DEAA83E-981D-464C-9E3A-6A823E718AA9}" dt="2019-04-07T01:31:22.705" v="152" actId="478"/>
          <ac:picMkLst>
            <pc:docMk/>
            <pc:sldMk cId="109857222" sldId="262"/>
            <ac:picMk id="7" creationId="{2B7686C5-22D3-C843-BC9B-6B39B2089A07}"/>
          </ac:picMkLst>
        </pc:picChg>
        <pc:picChg chg="mod">
          <ac:chgData name="Ruite Xu" userId="e5301148-66c2-4ced-ae7c-a4275077e7da" providerId="ADAL" clId="{3DEAA83E-981D-464C-9E3A-6A823E718AA9}" dt="2019-04-08T19:20:45.866" v="1224" actId="1076"/>
          <ac:picMkLst>
            <pc:docMk/>
            <pc:sldMk cId="109857222" sldId="262"/>
            <ac:picMk id="8" creationId="{6E2D6200-E93D-44DF-B959-A60D8C7E8382}"/>
          </ac:picMkLst>
        </pc:picChg>
        <pc:picChg chg="del">
          <ac:chgData name="Ruite Xu" userId="e5301148-66c2-4ced-ae7c-a4275077e7da" providerId="ADAL" clId="{3DEAA83E-981D-464C-9E3A-6A823E718AA9}" dt="2019-04-07T01:31:39.362" v="153" actId="478"/>
          <ac:picMkLst>
            <pc:docMk/>
            <pc:sldMk cId="109857222" sldId="262"/>
            <ac:picMk id="26" creationId="{34E95647-941D-2D4B-908D-AAF82358A530}"/>
          </ac:picMkLst>
        </pc:picChg>
        <pc:picChg chg="mod ord">
          <ac:chgData name="Ruite Xu" userId="e5301148-66c2-4ced-ae7c-a4275077e7da" providerId="ADAL" clId="{3DEAA83E-981D-464C-9E3A-6A823E718AA9}" dt="2019-04-07T01:32:33.800" v="160" actId="26606"/>
          <ac:picMkLst>
            <pc:docMk/>
            <pc:sldMk cId="109857222" sldId="262"/>
            <ac:picMk id="31" creationId="{CF35C8A9-65DA-784A-80C0-75CA58FA8181}"/>
          </ac:picMkLst>
        </pc:picChg>
      </pc:sldChg>
      <pc:sldChg chg="addSp delSp modSp add mod setBg setClrOvrMap delDesignElem">
        <pc:chgData name="Ruite Xu" userId="e5301148-66c2-4ced-ae7c-a4275077e7da" providerId="ADAL" clId="{3DEAA83E-981D-464C-9E3A-6A823E718AA9}" dt="2019-04-09T00:21:43.465" v="1374" actId="20577"/>
        <pc:sldMkLst>
          <pc:docMk/>
          <pc:sldMk cId="4163347532" sldId="263"/>
        </pc:sldMkLst>
        <pc:spChg chg="mod">
          <ac:chgData name="Ruite Xu" userId="e5301148-66c2-4ced-ae7c-a4275077e7da" providerId="ADAL" clId="{3DEAA83E-981D-464C-9E3A-6A823E718AA9}" dt="2019-04-07T01:33:40.141" v="170" actId="26606"/>
          <ac:spMkLst>
            <pc:docMk/>
            <pc:sldMk cId="4163347532" sldId="263"/>
            <ac:spMk id="2" creationId="{F6F6C532-5889-4E30-B448-7067E027DFD0}"/>
          </ac:spMkLst>
        </pc:spChg>
        <pc:spChg chg="mod">
          <ac:chgData name="Ruite Xu" userId="e5301148-66c2-4ced-ae7c-a4275077e7da" providerId="ADAL" clId="{3DEAA83E-981D-464C-9E3A-6A823E718AA9}" dt="2019-04-09T00:21:43.465" v="1374" actId="20577"/>
          <ac:spMkLst>
            <pc:docMk/>
            <pc:sldMk cId="4163347532" sldId="263"/>
            <ac:spMk id="3" creationId="{26F76799-CD37-4FA5-8D6E-410A1D61F869}"/>
          </ac:spMkLst>
        </pc:spChg>
        <pc:spChg chg="add del">
          <ac:chgData name="Ruite Xu" userId="e5301148-66c2-4ced-ae7c-a4275077e7da" providerId="ADAL" clId="{3DEAA83E-981D-464C-9E3A-6A823E718AA9}" dt="2019-04-07T01:33:40.141" v="170" actId="26606"/>
          <ac:spMkLst>
            <pc:docMk/>
            <pc:sldMk cId="4163347532" sldId="263"/>
            <ac:spMk id="71" creationId="{CF62D2A7-8207-488C-9F46-316BA81A16C8}"/>
          </ac:spMkLst>
        </pc:spChg>
        <pc:spChg chg="add">
          <ac:chgData name="Ruite Xu" userId="e5301148-66c2-4ced-ae7c-a4275077e7da" providerId="ADAL" clId="{3DEAA83E-981D-464C-9E3A-6A823E718AA9}" dt="2019-04-07T01:33:40.141" v="170" actId="26606"/>
          <ac:spMkLst>
            <pc:docMk/>
            <pc:sldMk cId="4163347532" sldId="263"/>
            <ac:spMk id="76" creationId="{3B854194-185D-494D-905C-7C7CB2E30F6E}"/>
          </ac:spMkLst>
        </pc:spChg>
        <pc:spChg chg="add">
          <ac:chgData name="Ruite Xu" userId="e5301148-66c2-4ced-ae7c-a4275077e7da" providerId="ADAL" clId="{3DEAA83E-981D-464C-9E3A-6A823E718AA9}" dt="2019-04-07T01:33:40.141" v="170" actId="26606"/>
          <ac:spMkLst>
            <pc:docMk/>
            <pc:sldMk cId="4163347532" sldId="263"/>
            <ac:spMk id="78" creationId="{B4F5FA0D-0104-4987-8241-EFF7C85B88DE}"/>
          </ac:spMkLst>
        </pc:spChg>
        <pc:spChg chg="del">
          <ac:chgData name="Ruite Xu" userId="e5301148-66c2-4ced-ae7c-a4275077e7da" providerId="ADAL" clId="{3DEAA83E-981D-464C-9E3A-6A823E718AA9}" dt="2019-04-07T01:32:49.494" v="162"/>
          <ac:spMkLst>
            <pc:docMk/>
            <pc:sldMk cId="4163347532" sldId="263"/>
            <ac:spMk id="3090" creationId="{4038CB10-1F5C-4D54-9DF7-12586DE5B007}"/>
          </ac:spMkLst>
        </pc:spChg>
        <pc:spChg chg="del">
          <ac:chgData name="Ruite Xu" userId="e5301148-66c2-4ced-ae7c-a4275077e7da" providerId="ADAL" clId="{3DEAA83E-981D-464C-9E3A-6A823E718AA9}" dt="2019-04-07T01:32:49.494" v="162"/>
          <ac:spMkLst>
            <pc:docMk/>
            <pc:sldMk cId="4163347532" sldId="263"/>
            <ac:spMk id="3091" creationId="{73ED6512-6858-4552-B699-9A97FE9A4EA2}"/>
          </ac:spMkLst>
        </pc:spChg>
        <pc:picChg chg="add">
          <ac:chgData name="Ruite Xu" userId="e5301148-66c2-4ced-ae7c-a4275077e7da" providerId="ADAL" clId="{3DEAA83E-981D-464C-9E3A-6A823E718AA9}" dt="2019-04-07T01:33:40.141" v="170" actId="26606"/>
          <ac:picMkLst>
            <pc:docMk/>
            <pc:sldMk cId="4163347532" sldId="263"/>
            <ac:picMk id="80" creationId="{2897127E-6CEF-446C-BE87-93B7C46E49D1}"/>
          </ac:picMkLst>
        </pc:picChg>
        <pc:picChg chg="del mod ord modCrop">
          <ac:chgData name="Ruite Xu" userId="e5301148-66c2-4ced-ae7c-a4275077e7da" providerId="ADAL" clId="{3DEAA83E-981D-464C-9E3A-6A823E718AA9}" dt="2019-04-07T01:33:25.591" v="169" actId="478"/>
          <ac:picMkLst>
            <pc:docMk/>
            <pc:sldMk cId="4163347532" sldId="263"/>
            <ac:picMk id="3074" creationId="{93C8EED1-F15A-4D65-8BA2-A9511622E2E8}"/>
          </ac:picMkLst>
        </pc:picChg>
      </pc:sldChg>
      <pc:sldChg chg="addSp delSp modSp add ord">
        <pc:chgData name="Ruite Xu" userId="e5301148-66c2-4ced-ae7c-a4275077e7da" providerId="ADAL" clId="{3DEAA83E-981D-464C-9E3A-6A823E718AA9}" dt="2019-04-07T19:08:59.205" v="1153" actId="20577"/>
        <pc:sldMkLst>
          <pc:docMk/>
          <pc:sldMk cId="2625902724" sldId="265"/>
        </pc:sldMkLst>
        <pc:spChg chg="add mod">
          <ac:chgData name="Ruite Xu" userId="e5301148-66c2-4ced-ae7c-a4275077e7da" providerId="ADAL" clId="{3DEAA83E-981D-464C-9E3A-6A823E718AA9}" dt="2019-04-07T19:07:05.719" v="1092"/>
          <ac:spMkLst>
            <pc:docMk/>
            <pc:sldMk cId="2625902724" sldId="265"/>
            <ac:spMk id="2" creationId="{C91CB771-12EE-409C-9998-96153FAB0D20}"/>
          </ac:spMkLst>
        </pc:spChg>
        <pc:spChg chg="mod">
          <ac:chgData name="Ruite Xu" userId="e5301148-66c2-4ced-ae7c-a4275077e7da" providerId="ADAL" clId="{3DEAA83E-981D-464C-9E3A-6A823E718AA9}" dt="2019-04-07T19:08:21.686" v="1121" actId="20577"/>
          <ac:spMkLst>
            <pc:docMk/>
            <pc:sldMk cId="2625902724" sldId="265"/>
            <ac:spMk id="23" creationId="{99A17490-B54F-6240-B523-9D0916FAE85E}"/>
          </ac:spMkLst>
        </pc:spChg>
        <pc:spChg chg="mod">
          <ac:chgData name="Ruite Xu" userId="e5301148-66c2-4ced-ae7c-a4275077e7da" providerId="ADAL" clId="{3DEAA83E-981D-464C-9E3A-6A823E718AA9}" dt="2019-04-07T19:08:59.205" v="1153" actId="20577"/>
          <ac:spMkLst>
            <pc:docMk/>
            <pc:sldMk cId="2625902724" sldId="265"/>
            <ac:spMk id="26" creationId="{E0FB50C9-DEFF-A941-AABE-5E3811057AFA}"/>
          </ac:spMkLst>
        </pc:spChg>
        <pc:spChg chg="mod">
          <ac:chgData name="Ruite Xu" userId="e5301148-66c2-4ced-ae7c-a4275077e7da" providerId="ADAL" clId="{3DEAA83E-981D-464C-9E3A-6A823E718AA9}" dt="2019-04-07T19:08:10.837" v="1116" actId="20577"/>
          <ac:spMkLst>
            <pc:docMk/>
            <pc:sldMk cId="2625902724" sldId="265"/>
            <ac:spMk id="29" creationId="{3E47EA19-C3B4-ED41-9C09-A51FBB3AAE9C}"/>
          </ac:spMkLst>
        </pc:spChg>
        <pc:spChg chg="mod">
          <ac:chgData name="Ruite Xu" userId="e5301148-66c2-4ced-ae7c-a4275077e7da" providerId="ADAL" clId="{3DEAA83E-981D-464C-9E3A-6A823E718AA9}" dt="2019-04-07T01:54:19.783" v="600" actId="122"/>
          <ac:spMkLst>
            <pc:docMk/>
            <pc:sldMk cId="2625902724" sldId="265"/>
            <ac:spMk id="33" creationId="{26178766-D8E7-4B4E-B884-0D4B0EA31B61}"/>
          </ac:spMkLst>
        </pc:spChg>
        <pc:spChg chg="add del">
          <ac:chgData name="Ruite Xu" userId="e5301148-66c2-4ced-ae7c-a4275077e7da" providerId="ADAL" clId="{3DEAA83E-981D-464C-9E3A-6A823E718AA9}" dt="2019-04-07T03:19:57.816" v="665"/>
          <ac:spMkLst>
            <pc:docMk/>
            <pc:sldMk cId="2625902724" sldId="265"/>
            <ac:spMk id="40" creationId="{D662333F-3B26-4B5F-8A0E-A6BC08336A86}"/>
          </ac:spMkLst>
        </pc:spChg>
      </pc:sldChg>
      <pc:sldChg chg="addSp delSp modSp mod setBg setClrOvrMap">
        <pc:chgData name="Ruite Xu" userId="e5301148-66c2-4ced-ae7c-a4275077e7da" providerId="ADAL" clId="{3DEAA83E-981D-464C-9E3A-6A823E718AA9}" dt="2019-04-09T00:29:28.673" v="1378" actId="1076"/>
        <pc:sldMkLst>
          <pc:docMk/>
          <pc:sldMk cId="4178784533" sldId="279"/>
        </pc:sldMkLst>
        <pc:spChg chg="mod">
          <ac:chgData name="Ruite Xu" userId="e5301148-66c2-4ced-ae7c-a4275077e7da" providerId="ADAL" clId="{3DEAA83E-981D-464C-9E3A-6A823E718AA9}" dt="2019-04-07T01:47:44.796" v="288" actId="26606"/>
          <ac:spMkLst>
            <pc:docMk/>
            <pc:sldMk cId="4178784533" sldId="279"/>
            <ac:spMk id="2" creationId="{73D7A685-4A27-4CDE-9069-646B0334D037}"/>
          </ac:spMkLst>
        </pc:spChg>
        <pc:spChg chg="add mod">
          <ac:chgData name="Ruite Xu" userId="e5301148-66c2-4ced-ae7c-a4275077e7da" providerId="ADAL" clId="{3DEAA83E-981D-464C-9E3A-6A823E718AA9}" dt="2019-04-07T19:42:49.371" v="1175" actId="123"/>
          <ac:spMkLst>
            <pc:docMk/>
            <pc:sldMk cId="4178784533" sldId="279"/>
            <ac:spMk id="4" creationId="{02A1AC54-5037-47B5-96F5-45F0FAABE037}"/>
          </ac:spMkLst>
        </pc:spChg>
        <pc:spChg chg="add">
          <ac:chgData name="Ruite Xu" userId="e5301148-66c2-4ced-ae7c-a4275077e7da" providerId="ADAL" clId="{3DEAA83E-981D-464C-9E3A-6A823E718AA9}" dt="2019-04-07T01:47:44.796" v="288" actId="26606"/>
          <ac:spMkLst>
            <pc:docMk/>
            <pc:sldMk cId="4178784533" sldId="279"/>
            <ac:spMk id="23" creationId="{003713C1-2FB2-413B-BF91-3AE41726FB7A}"/>
          </ac:spMkLst>
        </pc:spChg>
        <pc:spChg chg="add">
          <ac:chgData name="Ruite Xu" userId="e5301148-66c2-4ced-ae7c-a4275077e7da" providerId="ADAL" clId="{3DEAA83E-981D-464C-9E3A-6A823E718AA9}" dt="2019-04-07T01:47:44.796" v="288" actId="26606"/>
          <ac:spMkLst>
            <pc:docMk/>
            <pc:sldMk cId="4178784533" sldId="279"/>
            <ac:spMk id="25" creationId="{90795B4D-5022-4A7F-A01D-8D880B7CDBE6}"/>
          </ac:spMkLst>
        </pc:spChg>
        <pc:spChg chg="add">
          <ac:chgData name="Ruite Xu" userId="e5301148-66c2-4ced-ae7c-a4275077e7da" providerId="ADAL" clId="{3DEAA83E-981D-464C-9E3A-6A823E718AA9}" dt="2019-04-07T01:47:44.796" v="288" actId="26606"/>
          <ac:spMkLst>
            <pc:docMk/>
            <pc:sldMk cId="4178784533" sldId="279"/>
            <ac:spMk id="27" creationId="{AFD19018-DE7C-4796-ADF2-AD2EB0FC0D9C}"/>
          </ac:spMkLst>
        </pc:spChg>
        <pc:spChg chg="add">
          <ac:chgData name="Ruite Xu" userId="e5301148-66c2-4ced-ae7c-a4275077e7da" providerId="ADAL" clId="{3DEAA83E-981D-464C-9E3A-6A823E718AA9}" dt="2019-04-07T01:47:44.796" v="288" actId="26606"/>
          <ac:spMkLst>
            <pc:docMk/>
            <pc:sldMk cId="4178784533" sldId="279"/>
            <ac:spMk id="29" creationId="{B1A0A2C2-4F85-44AF-8708-8DCA4B550CB8}"/>
          </ac:spMkLst>
        </pc:spChg>
        <pc:picChg chg="add del mod modCrop">
          <ac:chgData name="Ruite Xu" userId="e5301148-66c2-4ced-ae7c-a4275077e7da" providerId="ADAL" clId="{3DEAA83E-981D-464C-9E3A-6A823E718AA9}" dt="2019-04-07T01:45:53.155" v="281" actId="478"/>
          <ac:picMkLst>
            <pc:docMk/>
            <pc:sldMk cId="4178784533" sldId="279"/>
            <ac:picMk id="5" creationId="{3D9FEC5F-4FB7-4B64-939D-7F8B868E6AC9}"/>
          </ac:picMkLst>
        </pc:picChg>
        <pc:picChg chg="del">
          <ac:chgData name="Ruite Xu" userId="e5301148-66c2-4ced-ae7c-a4275077e7da" providerId="ADAL" clId="{3DEAA83E-981D-464C-9E3A-6A823E718AA9}" dt="2019-04-07T01:45:54.551" v="282" actId="478"/>
          <ac:picMkLst>
            <pc:docMk/>
            <pc:sldMk cId="4178784533" sldId="279"/>
            <ac:picMk id="6" creationId="{A652D0FB-1799-4589-9B01-3C2EB4FFB07F}"/>
          </ac:picMkLst>
        </pc:picChg>
        <pc:picChg chg="add mod ord">
          <ac:chgData name="Ruite Xu" userId="e5301148-66c2-4ced-ae7c-a4275077e7da" providerId="ADAL" clId="{3DEAA83E-981D-464C-9E3A-6A823E718AA9}" dt="2019-04-09T00:29:28.673" v="1378" actId="1076"/>
          <ac:picMkLst>
            <pc:docMk/>
            <pc:sldMk cId="4178784533" sldId="279"/>
            <ac:picMk id="7" creationId="{DE896508-D15F-4DCE-8750-2E1F1BFCA0AC}"/>
          </ac:picMkLst>
        </pc:picChg>
        <pc:picChg chg="del">
          <ac:chgData name="Ruite Xu" userId="e5301148-66c2-4ced-ae7c-a4275077e7da" providerId="ADAL" clId="{3DEAA83E-981D-464C-9E3A-6A823E718AA9}" dt="2019-04-07T01:44:51.398" v="269" actId="478"/>
          <ac:picMkLst>
            <pc:docMk/>
            <pc:sldMk cId="4178784533" sldId="279"/>
            <ac:picMk id="8" creationId="{393C084E-9ABA-490F-BEBA-5B17425702EF}"/>
          </ac:picMkLst>
        </pc:picChg>
        <pc:picChg chg="add mod ord">
          <ac:chgData name="Ruite Xu" userId="e5301148-66c2-4ced-ae7c-a4275077e7da" providerId="ADAL" clId="{3DEAA83E-981D-464C-9E3A-6A823E718AA9}" dt="2019-04-07T01:53:15.499" v="508" actId="14100"/>
          <ac:picMkLst>
            <pc:docMk/>
            <pc:sldMk cId="4178784533" sldId="279"/>
            <ac:picMk id="9" creationId="{D8A947CA-4FA2-47B5-B256-1C02FEEB9BF7}"/>
          </ac:picMkLst>
        </pc:picChg>
        <pc:picChg chg="add del mod modCrop">
          <ac:chgData name="Ruite Xu" userId="e5301148-66c2-4ced-ae7c-a4275077e7da" providerId="ADAL" clId="{3DEAA83E-981D-464C-9E3A-6A823E718AA9}" dt="2019-04-07T01:45:56.275" v="284" actId="478"/>
          <ac:picMkLst>
            <pc:docMk/>
            <pc:sldMk cId="4178784533" sldId="279"/>
            <ac:picMk id="10" creationId="{A33A8E45-AB89-4E75-812D-E556E8C13A9A}"/>
          </ac:picMkLst>
        </pc:picChg>
        <pc:picChg chg="add mod">
          <ac:chgData name="Ruite Xu" userId="e5301148-66c2-4ced-ae7c-a4275077e7da" providerId="ADAL" clId="{3DEAA83E-981D-464C-9E3A-6A823E718AA9}" dt="2019-04-07T01:53:18.059" v="509" actId="14100"/>
          <ac:picMkLst>
            <pc:docMk/>
            <pc:sldMk cId="4178784533" sldId="279"/>
            <ac:picMk id="11" creationId="{5EDAFAA8-3B77-4986-B0CD-CF42D617B328}"/>
          </ac:picMkLst>
        </pc:picChg>
        <pc:picChg chg="del">
          <ac:chgData name="Ruite Xu" userId="e5301148-66c2-4ced-ae7c-a4275077e7da" providerId="ADAL" clId="{3DEAA83E-981D-464C-9E3A-6A823E718AA9}" dt="2019-04-07T01:44:07.054" v="256" actId="478"/>
          <ac:picMkLst>
            <pc:docMk/>
            <pc:sldMk cId="4178784533" sldId="279"/>
            <ac:picMk id="12" creationId="{FA059954-269E-425F-A816-8F8343494776}"/>
          </ac:picMkLst>
        </pc:picChg>
        <pc:cxnChg chg="del">
          <ac:chgData name="Ruite Xu" userId="e5301148-66c2-4ced-ae7c-a4275077e7da" providerId="ADAL" clId="{3DEAA83E-981D-464C-9E3A-6A823E718AA9}" dt="2019-04-07T01:47:44.796" v="288" actId="26606"/>
          <ac:cxnSpMkLst>
            <pc:docMk/>
            <pc:sldMk cId="4178784533" sldId="279"/>
            <ac:cxnSpMk id="18" creationId="{60188E89-AF78-40F6-B787-E9BD9C625686}"/>
          </ac:cxnSpMkLst>
        </pc:cxnChg>
      </pc:sldChg>
      <pc:sldChg chg="modSp ord">
        <pc:chgData name="Ruite Xu" userId="e5301148-66c2-4ced-ae7c-a4275077e7da" providerId="ADAL" clId="{3DEAA83E-981D-464C-9E3A-6A823E718AA9}" dt="2019-04-08T21:43:58.008" v="1230"/>
        <pc:sldMkLst>
          <pc:docMk/>
          <pc:sldMk cId="324677745" sldId="281"/>
        </pc:sldMkLst>
        <pc:graphicFrameChg chg="mod">
          <ac:chgData name="Ruite Xu" userId="e5301148-66c2-4ced-ae7c-a4275077e7da" providerId="ADAL" clId="{3DEAA83E-981D-464C-9E3A-6A823E718AA9}" dt="2019-04-07T18:04:00.926" v="694"/>
          <ac:graphicFrameMkLst>
            <pc:docMk/>
            <pc:sldMk cId="324677745" sldId="281"/>
            <ac:graphicFrameMk id="12" creationId="{9B137A64-5E33-40AB-A571-6E2DDEE7AA83}"/>
          </ac:graphicFrameMkLst>
        </pc:graphicFrameChg>
      </pc:sldChg>
      <pc:sldChg chg="addSp modSp">
        <pc:chgData name="Ruite Xu" userId="e5301148-66c2-4ced-ae7c-a4275077e7da" providerId="ADAL" clId="{3DEAA83E-981D-464C-9E3A-6A823E718AA9}" dt="2019-04-07T18:54:18.557" v="958" actId="1076"/>
        <pc:sldMkLst>
          <pc:docMk/>
          <pc:sldMk cId="2717861242" sldId="931"/>
        </pc:sldMkLst>
        <pc:picChg chg="add mod">
          <ac:chgData name="Ruite Xu" userId="e5301148-66c2-4ced-ae7c-a4275077e7da" providerId="ADAL" clId="{3DEAA83E-981D-464C-9E3A-6A823E718AA9}" dt="2019-04-07T18:54:18.557" v="958" actId="1076"/>
          <ac:picMkLst>
            <pc:docMk/>
            <pc:sldMk cId="2717861242" sldId="931"/>
            <ac:picMk id="4" creationId="{C1E7B742-1889-4EDF-952E-A115155C0257}"/>
          </ac:picMkLst>
        </pc:picChg>
      </pc:sldChg>
      <pc:sldChg chg="addSp delSp modSp add mod setBg setClrOvrMap delDesignElem">
        <pc:chgData name="Ruite Xu" userId="e5301148-66c2-4ced-ae7c-a4275077e7da" providerId="ADAL" clId="{3DEAA83E-981D-464C-9E3A-6A823E718AA9}" dt="2019-04-07T19:43:00.818" v="1177" actId="123"/>
        <pc:sldMkLst>
          <pc:docMk/>
          <pc:sldMk cId="3670154689" sldId="932"/>
        </pc:sldMkLst>
        <pc:spChg chg="del mod">
          <ac:chgData name="Ruite Xu" userId="e5301148-66c2-4ced-ae7c-a4275077e7da" providerId="ADAL" clId="{3DEAA83E-981D-464C-9E3A-6A823E718AA9}" dt="2019-04-07T18:49:46.484" v="801" actId="478"/>
          <ac:spMkLst>
            <pc:docMk/>
            <pc:sldMk cId="3670154689" sldId="932"/>
            <ac:spMk id="2" creationId="{D1A9F511-41BC-463B-A5FA-99633C80CCC4}"/>
          </ac:spMkLst>
        </pc:spChg>
        <pc:spChg chg="del">
          <ac:chgData name="Ruite Xu" userId="e5301148-66c2-4ced-ae7c-a4275077e7da" providerId="ADAL" clId="{3DEAA83E-981D-464C-9E3A-6A823E718AA9}" dt="2019-04-07T18:46:58.860" v="776" actId="478"/>
          <ac:spMkLst>
            <pc:docMk/>
            <pc:sldMk cId="3670154689" sldId="932"/>
            <ac:spMk id="3" creationId="{0387F56E-57F9-44D3-BB1B-6D997C2E7D3D}"/>
          </ac:spMkLst>
        </pc:spChg>
        <pc:spChg chg="del">
          <ac:chgData name="Ruite Xu" userId="e5301148-66c2-4ced-ae7c-a4275077e7da" providerId="ADAL" clId="{3DEAA83E-981D-464C-9E3A-6A823E718AA9}" dt="2019-04-07T18:47:10.659" v="778" actId="26606"/>
          <ac:spMkLst>
            <pc:docMk/>
            <pc:sldMk cId="3670154689" sldId="932"/>
            <ac:spMk id="4" creationId="{67D1D764-E4C9-4155-A119-590551DB4A1D}"/>
          </ac:spMkLst>
        </pc:spChg>
        <pc:spChg chg="add del mod">
          <ac:chgData name="Ruite Xu" userId="e5301148-66c2-4ced-ae7c-a4275077e7da" providerId="ADAL" clId="{3DEAA83E-981D-464C-9E3A-6A823E718AA9}" dt="2019-04-07T18:47:50.014" v="785"/>
          <ac:spMkLst>
            <pc:docMk/>
            <pc:sldMk cId="3670154689" sldId="932"/>
            <ac:spMk id="6" creationId="{38B194D8-638F-4E80-A10E-57B7C8AF137A}"/>
          </ac:spMkLst>
        </pc:spChg>
        <pc:spChg chg="add del mod">
          <ac:chgData name="Ruite Xu" userId="e5301148-66c2-4ced-ae7c-a4275077e7da" providerId="ADAL" clId="{3DEAA83E-981D-464C-9E3A-6A823E718AA9}" dt="2019-04-07T18:49:50.417" v="802" actId="478"/>
          <ac:spMkLst>
            <pc:docMk/>
            <pc:sldMk cId="3670154689" sldId="932"/>
            <ac:spMk id="7" creationId="{4C1565D9-7E90-4EB7-AAC9-525DCADE0A75}"/>
          </ac:spMkLst>
        </pc:spChg>
        <pc:spChg chg="add mod">
          <ac:chgData name="Ruite Xu" userId="e5301148-66c2-4ced-ae7c-a4275077e7da" providerId="ADAL" clId="{3DEAA83E-981D-464C-9E3A-6A823E718AA9}" dt="2019-04-07T19:42:57.057" v="1176" actId="123"/>
          <ac:spMkLst>
            <pc:docMk/>
            <pc:sldMk cId="3670154689" sldId="932"/>
            <ac:spMk id="9" creationId="{9FA422A7-31A4-48DB-BE0C-579714585C12}"/>
          </ac:spMkLst>
        </pc:spChg>
        <pc:spChg chg="add del">
          <ac:chgData name="Ruite Xu" userId="e5301148-66c2-4ced-ae7c-a4275077e7da" providerId="ADAL" clId="{3DEAA83E-981D-464C-9E3A-6A823E718AA9}" dt="2019-04-07T18:47:38.474" v="782" actId="26606"/>
          <ac:spMkLst>
            <pc:docMk/>
            <pc:sldMk cId="3670154689" sldId="932"/>
            <ac:spMk id="10" creationId="{4F74D28C-3268-4E35-8EE1-D92CB4A85A7D}"/>
          </ac:spMkLst>
        </pc:spChg>
        <pc:spChg chg="add del">
          <ac:chgData name="Ruite Xu" userId="e5301148-66c2-4ced-ae7c-a4275077e7da" providerId="ADAL" clId="{3DEAA83E-981D-464C-9E3A-6A823E718AA9}" dt="2019-04-07T18:47:50.014" v="785"/>
          <ac:spMkLst>
            <pc:docMk/>
            <pc:sldMk cId="3670154689" sldId="932"/>
            <ac:spMk id="11" creationId="{AB45A142-4255-493C-8284-5D566C121B10}"/>
          </ac:spMkLst>
        </pc:spChg>
        <pc:spChg chg="add del mod">
          <ac:chgData name="Ruite Xu" userId="e5301148-66c2-4ced-ae7c-a4275077e7da" providerId="ADAL" clId="{3DEAA83E-981D-464C-9E3A-6A823E718AA9}" dt="2019-04-07T18:49:42.150" v="800" actId="478"/>
          <ac:spMkLst>
            <pc:docMk/>
            <pc:sldMk cId="3670154689" sldId="932"/>
            <ac:spMk id="12" creationId="{DD340A29-961B-4D75-A3A8-104B5C80202D}"/>
          </ac:spMkLst>
        </pc:spChg>
        <pc:spChg chg="add mod">
          <ac:chgData name="Ruite Xu" userId="e5301148-66c2-4ced-ae7c-a4275077e7da" providerId="ADAL" clId="{3DEAA83E-981D-464C-9E3A-6A823E718AA9}" dt="2019-04-07T18:50:08.058" v="806" actId="1076"/>
          <ac:spMkLst>
            <pc:docMk/>
            <pc:sldMk cId="3670154689" sldId="932"/>
            <ac:spMk id="14" creationId="{FF0D7C4B-80F2-4509-B6FD-0183D6BBE624}"/>
          </ac:spMkLst>
        </pc:spChg>
        <pc:spChg chg="add mod">
          <ac:chgData name="Ruite Xu" userId="e5301148-66c2-4ced-ae7c-a4275077e7da" providerId="ADAL" clId="{3DEAA83E-981D-464C-9E3A-6A823E718AA9}" dt="2019-04-07T19:43:00.818" v="1177" actId="123"/>
          <ac:spMkLst>
            <pc:docMk/>
            <pc:sldMk cId="3670154689" sldId="932"/>
            <ac:spMk id="15" creationId="{F4EAE1B7-3204-4C61-B52E-C5359722F66C}"/>
          </ac:spMkLst>
        </pc:spChg>
        <pc:picChg chg="add del mod">
          <ac:chgData name="Ruite Xu" userId="e5301148-66c2-4ced-ae7c-a4275077e7da" providerId="ADAL" clId="{3DEAA83E-981D-464C-9E3A-6A823E718AA9}" dt="2019-04-07T18:47:10.659" v="778" actId="26606"/>
          <ac:picMkLst>
            <pc:docMk/>
            <pc:sldMk cId="3670154689" sldId="932"/>
            <ac:picMk id="5" creationId="{2055C0BD-082C-4887-9D69-38D8C8D5CCF0}"/>
          </ac:picMkLst>
        </pc:picChg>
        <pc:picChg chg="add mod">
          <ac:chgData name="Ruite Xu" userId="e5301148-66c2-4ced-ae7c-a4275077e7da" providerId="ADAL" clId="{3DEAA83E-981D-464C-9E3A-6A823E718AA9}" dt="2019-04-07T18:50:31.042" v="809" actId="1076"/>
          <ac:picMkLst>
            <pc:docMk/>
            <pc:sldMk cId="3670154689" sldId="932"/>
            <ac:picMk id="8" creationId="{2055C0BD-082C-4887-9D69-38D8C8D5CCF0}"/>
          </ac:picMkLst>
        </pc:picChg>
        <pc:cxnChg chg="add del">
          <ac:chgData name="Ruite Xu" userId="e5301148-66c2-4ced-ae7c-a4275077e7da" providerId="ADAL" clId="{3DEAA83E-981D-464C-9E3A-6A823E718AA9}" dt="2019-04-07T18:47:50.014" v="785"/>
          <ac:cxnSpMkLst>
            <pc:docMk/>
            <pc:sldMk cId="3670154689" sldId="932"/>
            <ac:cxnSpMk id="13" creationId="{38FB9660-F42F-4313-BBC4-47C007FE484C}"/>
          </ac:cxnSpMkLst>
        </pc:cxnChg>
      </pc:sldChg>
      <pc:sldChg chg="addSp delSp modSp add mod ord setBg">
        <pc:chgData name="Ruite Xu" userId="e5301148-66c2-4ced-ae7c-a4275077e7da" providerId="ADAL" clId="{3DEAA83E-981D-464C-9E3A-6A823E718AA9}" dt="2019-04-07T19:02:23.373" v="1012" actId="1076"/>
        <pc:sldMkLst>
          <pc:docMk/>
          <pc:sldMk cId="781429459" sldId="933"/>
        </pc:sldMkLst>
        <pc:spChg chg="mod">
          <ac:chgData name="Ruite Xu" userId="e5301148-66c2-4ced-ae7c-a4275077e7da" providerId="ADAL" clId="{3DEAA83E-981D-464C-9E3A-6A823E718AA9}" dt="2019-04-07T19:01:45.080" v="1001" actId="26606"/>
          <ac:spMkLst>
            <pc:docMk/>
            <pc:sldMk cId="781429459" sldId="933"/>
            <ac:spMk id="2" creationId="{F57527E8-CF03-4444-9FF9-1AE2D98CAE1D}"/>
          </ac:spMkLst>
        </pc:spChg>
        <pc:spChg chg="del">
          <ac:chgData name="Ruite Xu" userId="e5301148-66c2-4ced-ae7c-a4275077e7da" providerId="ADAL" clId="{3DEAA83E-981D-464C-9E3A-6A823E718AA9}" dt="2019-04-07T19:01:30.693" v="999"/>
          <ac:spMkLst>
            <pc:docMk/>
            <pc:sldMk cId="781429459" sldId="933"/>
            <ac:spMk id="3" creationId="{C9F6DE29-5B8E-4B51-A93C-34182543D08A}"/>
          </ac:spMkLst>
        </pc:spChg>
        <pc:spChg chg="del">
          <ac:chgData name="Ruite Xu" userId="e5301148-66c2-4ced-ae7c-a4275077e7da" providerId="ADAL" clId="{3DEAA83E-981D-464C-9E3A-6A823E718AA9}" dt="2019-04-07T19:01:39.191" v="1000"/>
          <ac:spMkLst>
            <pc:docMk/>
            <pc:sldMk cId="781429459" sldId="933"/>
            <ac:spMk id="4" creationId="{0D1D8BCA-3770-40CF-A758-C3741BC265FF}"/>
          </ac:spMkLst>
        </pc:spChg>
        <pc:spChg chg="add">
          <ac:chgData name="Ruite Xu" userId="e5301148-66c2-4ced-ae7c-a4275077e7da" providerId="ADAL" clId="{3DEAA83E-981D-464C-9E3A-6A823E718AA9}" dt="2019-04-07T19:01:45.080" v="1001" actId="26606"/>
          <ac:spMkLst>
            <pc:docMk/>
            <pc:sldMk cId="781429459" sldId="933"/>
            <ac:spMk id="73" creationId="{823AC064-BC96-4F32-8AE1-B2FD38754823}"/>
          </ac:spMkLst>
        </pc:spChg>
        <pc:picChg chg="add mod">
          <ac:chgData name="Ruite Xu" userId="e5301148-66c2-4ced-ae7c-a4275077e7da" providerId="ADAL" clId="{3DEAA83E-981D-464C-9E3A-6A823E718AA9}" dt="2019-04-07T19:02:23.373" v="1012" actId="1076"/>
          <ac:picMkLst>
            <pc:docMk/>
            <pc:sldMk cId="781429459" sldId="933"/>
            <ac:picMk id="1026" creationId="{1D11DAE3-FAF1-4E97-BA56-0148A6B95C07}"/>
          </ac:picMkLst>
        </pc:picChg>
        <pc:picChg chg="add mod">
          <ac:chgData name="Ruite Xu" userId="e5301148-66c2-4ced-ae7c-a4275077e7da" providerId="ADAL" clId="{3DEAA83E-981D-464C-9E3A-6A823E718AA9}" dt="2019-04-07T19:02:21.302" v="1011" actId="1076"/>
          <ac:picMkLst>
            <pc:docMk/>
            <pc:sldMk cId="781429459" sldId="933"/>
            <ac:picMk id="1028" creationId="{C1A7CD49-7C37-4817-B21E-03BFEE6B030E}"/>
          </ac:picMkLst>
        </pc:picChg>
        <pc:cxnChg chg="add">
          <ac:chgData name="Ruite Xu" userId="e5301148-66c2-4ced-ae7c-a4275077e7da" providerId="ADAL" clId="{3DEAA83E-981D-464C-9E3A-6A823E718AA9}" dt="2019-04-07T19:01:45.080" v="1001" actId="26606"/>
          <ac:cxnSpMkLst>
            <pc:docMk/>
            <pc:sldMk cId="781429459" sldId="933"/>
            <ac:cxnSpMk id="75" creationId="{7E7C77BC-7138-40B1-A15B-20F57A494629}"/>
          </ac:cxnSpMkLst>
        </pc:cxnChg>
        <pc:cxnChg chg="add">
          <ac:chgData name="Ruite Xu" userId="e5301148-66c2-4ced-ae7c-a4275077e7da" providerId="ADAL" clId="{3DEAA83E-981D-464C-9E3A-6A823E718AA9}" dt="2019-04-07T19:01:45.080" v="1001" actId="26606"/>
          <ac:cxnSpMkLst>
            <pc:docMk/>
            <pc:sldMk cId="781429459" sldId="933"/>
            <ac:cxnSpMk id="77" creationId="{DB146403-F3D6-484B-B2ED-97F9565D0370}"/>
          </ac:cxnSpMkLst>
        </pc:cxnChg>
      </pc:sldChg>
    </pc:docChg>
  </pc:docChgLst>
  <pc:docChgLst>
    <pc:chgData name="Ruite Xu" userId="e5301148-66c2-4ced-ae7c-a4275077e7da" providerId="ADAL" clId="{0CB99144-EE15-469A-8543-CFE56A17C237}"/>
    <pc:docChg chg="undo custSel addSld delSld modSld">
      <pc:chgData name="Ruite Xu" userId="e5301148-66c2-4ced-ae7c-a4275077e7da" providerId="ADAL" clId="{0CB99144-EE15-469A-8543-CFE56A17C237}" dt="2019-04-09T04:08:49.906" v="203" actId="1076"/>
      <pc:docMkLst>
        <pc:docMk/>
      </pc:docMkLst>
      <pc:sldChg chg="modSp modNotesTx">
        <pc:chgData name="Ruite Xu" userId="e5301148-66c2-4ced-ae7c-a4275077e7da" providerId="ADAL" clId="{0CB99144-EE15-469A-8543-CFE56A17C237}" dt="2019-04-09T04:01:02.970" v="117" actId="20577"/>
        <pc:sldMkLst>
          <pc:docMk/>
          <pc:sldMk cId="312987059" sldId="258"/>
        </pc:sldMkLst>
        <pc:spChg chg="mod">
          <ac:chgData name="Ruite Xu" userId="e5301148-66c2-4ced-ae7c-a4275077e7da" providerId="ADAL" clId="{0CB99144-EE15-469A-8543-CFE56A17C237}" dt="2019-04-09T03:57:53.686" v="82" actId="20577"/>
          <ac:spMkLst>
            <pc:docMk/>
            <pc:sldMk cId="312987059" sldId="258"/>
            <ac:spMk id="2" creationId="{1D55EE99-95D5-446F-82F7-1EF5BB82B9DE}"/>
          </ac:spMkLst>
        </pc:spChg>
        <pc:spChg chg="mod">
          <ac:chgData name="Ruite Xu" userId="e5301148-66c2-4ced-ae7c-a4275077e7da" providerId="ADAL" clId="{0CB99144-EE15-469A-8543-CFE56A17C237}" dt="2019-04-09T04:00:46.977" v="116" actId="123"/>
          <ac:spMkLst>
            <pc:docMk/>
            <pc:sldMk cId="312987059" sldId="258"/>
            <ac:spMk id="4" creationId="{31269922-DDC1-466B-8AB1-67086CD6D93C}"/>
          </ac:spMkLst>
        </pc:spChg>
      </pc:sldChg>
      <pc:sldChg chg="modSp">
        <pc:chgData name="Ruite Xu" userId="e5301148-66c2-4ced-ae7c-a4275077e7da" providerId="ADAL" clId="{0CB99144-EE15-469A-8543-CFE56A17C237}" dt="2019-04-09T04:04:52.228" v="173" actId="27636"/>
        <pc:sldMkLst>
          <pc:docMk/>
          <pc:sldMk cId="109857222" sldId="262"/>
        </pc:sldMkLst>
        <pc:spChg chg="mod">
          <ac:chgData name="Ruite Xu" userId="e5301148-66c2-4ced-ae7c-a4275077e7da" providerId="ADAL" clId="{0CB99144-EE15-469A-8543-CFE56A17C237}" dt="2019-04-09T04:04:52.228" v="173" actId="27636"/>
          <ac:spMkLst>
            <pc:docMk/>
            <pc:sldMk cId="109857222" sldId="262"/>
            <ac:spMk id="2" creationId="{00000000-0000-0000-0000-000000000000}"/>
          </ac:spMkLst>
        </pc:spChg>
      </pc:sldChg>
      <pc:sldChg chg="addSp modSp">
        <pc:chgData name="Ruite Xu" userId="e5301148-66c2-4ced-ae7c-a4275077e7da" providerId="ADAL" clId="{0CB99144-EE15-469A-8543-CFE56A17C237}" dt="2019-04-09T04:08:49.906" v="203" actId="1076"/>
        <pc:sldMkLst>
          <pc:docMk/>
          <pc:sldMk cId="324677745" sldId="281"/>
        </pc:sldMkLst>
        <pc:spChg chg="add mod">
          <ac:chgData name="Ruite Xu" userId="e5301148-66c2-4ced-ae7c-a4275077e7da" providerId="ADAL" clId="{0CB99144-EE15-469A-8543-CFE56A17C237}" dt="2019-04-09T04:08:49.906" v="203" actId="1076"/>
          <ac:spMkLst>
            <pc:docMk/>
            <pc:sldMk cId="324677745" sldId="281"/>
            <ac:spMk id="3" creationId="{C7DD27F5-8512-4654-93DF-BD688B79F4C7}"/>
          </ac:spMkLst>
        </pc:spChg>
        <pc:graphicFrameChg chg="mod">
          <ac:chgData name="Ruite Xu" userId="e5301148-66c2-4ced-ae7c-a4275077e7da" providerId="ADAL" clId="{0CB99144-EE15-469A-8543-CFE56A17C237}" dt="2019-04-09T04:08:06.442" v="192"/>
          <ac:graphicFrameMkLst>
            <pc:docMk/>
            <pc:sldMk cId="324677745" sldId="281"/>
            <ac:graphicFrameMk id="12" creationId="{9B137A64-5E33-40AB-A571-6E2DDEE7AA83}"/>
          </ac:graphicFrameMkLst>
        </pc:graphicFrameChg>
      </pc:sldChg>
      <pc:sldChg chg="delSp modAnim">
        <pc:chgData name="Ruite Xu" userId="e5301148-66c2-4ced-ae7c-a4275077e7da" providerId="ADAL" clId="{0CB99144-EE15-469A-8543-CFE56A17C237}" dt="2019-04-09T04:03:02.037" v="123"/>
        <pc:sldMkLst>
          <pc:docMk/>
          <pc:sldMk cId="3670154689" sldId="932"/>
        </pc:sldMkLst>
        <pc:spChg chg="del">
          <ac:chgData name="Ruite Xu" userId="e5301148-66c2-4ced-ae7c-a4275077e7da" providerId="ADAL" clId="{0CB99144-EE15-469A-8543-CFE56A17C237}" dt="2019-04-09T04:02:41.560" v="121" actId="478"/>
          <ac:spMkLst>
            <pc:docMk/>
            <pc:sldMk cId="3670154689" sldId="932"/>
            <ac:spMk id="15" creationId="{F4EAE1B7-3204-4C61-B52E-C5359722F66C}"/>
          </ac:spMkLst>
        </pc:spChg>
      </pc:sldChg>
      <pc:sldChg chg="delSp add del setBg delDesignElem">
        <pc:chgData name="Ruite Xu" userId="e5301148-66c2-4ced-ae7c-a4275077e7da" providerId="ADAL" clId="{0CB99144-EE15-469A-8543-CFE56A17C237}" dt="2019-04-09T04:02:11.069" v="120" actId="2696"/>
        <pc:sldMkLst>
          <pc:docMk/>
          <pc:sldMk cId="508732382" sldId="936"/>
        </pc:sldMkLst>
        <pc:spChg chg="del">
          <ac:chgData name="Ruite Xu" userId="e5301148-66c2-4ced-ae7c-a4275077e7da" providerId="ADAL" clId="{0CB99144-EE15-469A-8543-CFE56A17C237}" dt="2019-04-09T04:02:05.667" v="119"/>
          <ac:spMkLst>
            <pc:docMk/>
            <pc:sldMk cId="508732382" sldId="936"/>
            <ac:spMk id="11" creationId="{AB45A142-4255-493C-8284-5D566C121B10}"/>
          </ac:spMkLst>
        </pc:spChg>
        <pc:cxnChg chg="del">
          <ac:chgData name="Ruite Xu" userId="e5301148-66c2-4ced-ae7c-a4275077e7da" providerId="ADAL" clId="{0CB99144-EE15-469A-8543-CFE56A17C237}" dt="2019-04-09T04:02:05.667" v="119"/>
          <ac:cxnSpMkLst>
            <pc:docMk/>
            <pc:sldMk cId="508732382" sldId="936"/>
            <ac:cxnSpMk id="13" creationId="{38FB9660-F42F-4313-BBC4-47C007FE484C}"/>
          </ac:cxnSpMkLst>
        </pc:cxnChg>
      </pc:sldChg>
      <pc:sldChg chg="modAnim">
        <pc:chgData name="Ruite Xu" userId="e5301148-66c2-4ced-ae7c-a4275077e7da" providerId="ADAL" clId="{0CB99144-EE15-469A-8543-CFE56A17C237}" dt="2019-04-09T04:02:53.581" v="122"/>
        <pc:sldMkLst>
          <pc:docMk/>
          <pc:sldMk cId="3245751669" sldId="937"/>
        </pc:sldMkLst>
      </pc:sldChg>
    </pc:docChg>
  </pc:docChgLst>
  <pc:docChgLst>
    <pc:chgData name="Chris Zong" userId="S::xintong.zong@mail.mcgill.ca::b5a2733f-c1ed-4bc6-ae4d-0f01953fe852" providerId="AD" clId="Web-{4F0321A6-36C9-BF4F-239F-CEEFB25E08E9}"/>
    <pc:docChg chg="addSld delSld modSld">
      <pc:chgData name="Chris Zong" userId="S::xintong.zong@mail.mcgill.ca::b5a2733f-c1ed-4bc6-ae4d-0f01953fe852" providerId="AD" clId="Web-{4F0321A6-36C9-BF4F-239F-CEEFB25E08E9}" dt="2019-04-08T19:00:35.065" v="606"/>
      <pc:docMkLst>
        <pc:docMk/>
      </pc:docMkLst>
      <pc:sldChg chg="addSp delSp modSp mod setBg setClrOvrMap">
        <pc:chgData name="Chris Zong" userId="S::xintong.zong@mail.mcgill.ca::b5a2733f-c1ed-4bc6-ae4d-0f01953fe852" providerId="AD" clId="Web-{4F0321A6-36C9-BF4F-239F-CEEFB25E08E9}" dt="2019-04-08T16:17:35.796" v="319" actId="20577"/>
        <pc:sldMkLst>
          <pc:docMk/>
          <pc:sldMk cId="175871055" sldId="261"/>
        </pc:sldMkLst>
        <pc:spChg chg="mod">
          <ac:chgData name="Chris Zong" userId="S::xintong.zong@mail.mcgill.ca::b5a2733f-c1ed-4bc6-ae4d-0f01953fe852" providerId="AD" clId="Web-{4F0321A6-36C9-BF4F-239F-CEEFB25E08E9}" dt="2019-04-08T16:16:15.279" v="293"/>
          <ac:spMkLst>
            <pc:docMk/>
            <pc:sldMk cId="175871055" sldId="261"/>
            <ac:spMk id="2" creationId="{3073B525-5570-41DD-9B23-428D55E1633C}"/>
          </ac:spMkLst>
        </pc:spChg>
        <pc:spChg chg="mod ord">
          <ac:chgData name="Chris Zong" userId="S::xintong.zong@mail.mcgill.ca::b5a2733f-c1ed-4bc6-ae4d-0f01953fe852" providerId="AD" clId="Web-{4F0321A6-36C9-BF4F-239F-CEEFB25E08E9}" dt="2019-04-08T16:17:35.796" v="319" actId="20577"/>
          <ac:spMkLst>
            <pc:docMk/>
            <pc:sldMk cId="175871055" sldId="261"/>
            <ac:spMk id="2056" creationId="{079F692F-BA27-46CE-9EFD-FD60E1A19E1B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16:15.279" v="293"/>
          <ac:spMkLst>
            <pc:docMk/>
            <pc:sldMk cId="175871055" sldId="261"/>
            <ac:spMk id="2058" creationId="{CF62D2A7-8207-488C-9F46-316BA81A16C8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16:12.311" v="290"/>
          <ac:spMkLst>
            <pc:docMk/>
            <pc:sldMk cId="175871055" sldId="261"/>
            <ac:spMk id="2060" creationId="{3CD9DF72-87A3-404E-A828-84CBF11A8303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16:15.108" v="292"/>
          <ac:spMkLst>
            <pc:docMk/>
            <pc:sldMk cId="175871055" sldId="261"/>
            <ac:spMk id="2061" creationId="{CF62D2A7-8207-488C-9F46-316BA81A16C8}"/>
          </ac:spMkLst>
        </pc:spChg>
        <pc:spChg chg="add">
          <ac:chgData name="Chris Zong" userId="S::xintong.zong@mail.mcgill.ca::b5a2733f-c1ed-4bc6-ae4d-0f01953fe852" providerId="AD" clId="Web-{4F0321A6-36C9-BF4F-239F-CEEFB25E08E9}" dt="2019-04-08T16:16:15.279" v="293"/>
          <ac:spMkLst>
            <pc:docMk/>
            <pc:sldMk cId="175871055" sldId="261"/>
            <ac:spMk id="2062" creationId="{4038CB10-1F5C-4D54-9DF7-12586DE5B007}"/>
          </ac:spMkLst>
        </pc:spChg>
        <pc:spChg chg="add">
          <ac:chgData name="Chris Zong" userId="S::xintong.zong@mail.mcgill.ca::b5a2733f-c1ed-4bc6-ae4d-0f01953fe852" providerId="AD" clId="Web-{4F0321A6-36C9-BF4F-239F-CEEFB25E08E9}" dt="2019-04-08T16:16:15.279" v="293"/>
          <ac:spMkLst>
            <pc:docMk/>
            <pc:sldMk cId="175871055" sldId="261"/>
            <ac:spMk id="2063" creationId="{73ED6512-6858-4552-B699-9A97FE9A4EA2}"/>
          </ac:spMkLst>
        </pc:spChg>
        <pc:picChg chg="add mod ord">
          <ac:chgData name="Chris Zong" userId="S::xintong.zong@mail.mcgill.ca::b5a2733f-c1ed-4bc6-ae4d-0f01953fe852" providerId="AD" clId="Web-{4F0321A6-36C9-BF4F-239F-CEEFB25E08E9}" dt="2019-04-08T16:16:15.279" v="293"/>
          <ac:picMkLst>
            <pc:docMk/>
            <pc:sldMk cId="175871055" sldId="261"/>
            <ac:picMk id="3" creationId="{9F161DB6-7CB1-470F-AECA-13814320097D}"/>
          </ac:picMkLst>
        </pc:picChg>
        <pc:picChg chg="del">
          <ac:chgData name="Chris Zong" userId="S::xintong.zong@mail.mcgill.ca::b5a2733f-c1ed-4bc6-ae4d-0f01953fe852" providerId="AD" clId="Web-{4F0321A6-36C9-BF4F-239F-CEEFB25E08E9}" dt="2019-04-08T16:10:39.230" v="261"/>
          <ac:picMkLst>
            <pc:docMk/>
            <pc:sldMk cId="175871055" sldId="261"/>
            <ac:picMk id="2055" creationId="{5B0F35BE-C317-4CA4-8577-4966259ECAA4}"/>
          </ac:picMkLst>
        </pc:picChg>
        <pc:cxnChg chg="add del">
          <ac:chgData name="Chris Zong" userId="S::xintong.zong@mail.mcgill.ca::b5a2733f-c1ed-4bc6-ae4d-0f01953fe852" providerId="AD" clId="Web-{4F0321A6-36C9-BF4F-239F-CEEFB25E08E9}" dt="2019-04-08T16:16:12.311" v="290"/>
          <ac:cxnSpMkLst>
            <pc:docMk/>
            <pc:sldMk cId="175871055" sldId="261"/>
            <ac:cxnSpMk id="81" creationId="{20E3A342-4D61-4E3F-AF90-1AB42AEB96CC}"/>
          </ac:cxnSpMkLst>
        </pc:cxnChg>
      </pc:sldChg>
      <pc:sldChg chg="addSp delSp modSp mod setBg setClrOvrMap">
        <pc:chgData name="Chris Zong" userId="S::xintong.zong@mail.mcgill.ca::b5a2733f-c1ed-4bc6-ae4d-0f01953fe852" providerId="AD" clId="Web-{4F0321A6-36C9-BF4F-239F-CEEFB25E08E9}" dt="2019-04-08T16:15:09.873" v="287"/>
        <pc:sldMkLst>
          <pc:docMk/>
          <pc:sldMk cId="109857222" sldId="262"/>
        </pc:sldMkLst>
        <pc:spChg chg="mod">
          <ac:chgData name="Chris Zong" userId="S::xintong.zong@mail.mcgill.ca::b5a2733f-c1ed-4bc6-ae4d-0f01953fe852" providerId="AD" clId="Web-{4F0321A6-36C9-BF4F-239F-CEEFB25E08E9}" dt="2019-04-08T16:13:46.044" v="283" actId="1076"/>
          <ac:spMkLst>
            <pc:docMk/>
            <pc:sldMk cId="109857222" sldId="262"/>
            <ac:spMk id="2" creationId="{00000000-0000-0000-0000-000000000000}"/>
          </ac:spMkLst>
        </pc:spChg>
        <pc:spChg chg="mod">
          <ac:chgData name="Chris Zong" userId="S::xintong.zong@mail.mcgill.ca::b5a2733f-c1ed-4bc6-ae4d-0f01953fe852" providerId="AD" clId="Web-{4F0321A6-36C9-BF4F-239F-CEEFB25E08E9}" dt="2019-04-08T16:12:32.356" v="276"/>
          <ac:spMkLst>
            <pc:docMk/>
            <pc:sldMk cId="109857222" sldId="262"/>
            <ac:spMk id="3" creationId="{00000000-0000-0000-0000-000000000000}"/>
          </ac:spMkLst>
        </pc:spChg>
        <pc:spChg chg="del">
          <ac:chgData name="Chris Zong" userId="S::xintong.zong@mail.mcgill.ca::b5a2733f-c1ed-4bc6-ae4d-0f01953fe852" providerId="AD" clId="Web-{4F0321A6-36C9-BF4F-239F-CEEFB25E08E9}" dt="2019-04-08T16:11:47.715" v="266"/>
          <ac:spMkLst>
            <pc:docMk/>
            <pc:sldMk cId="109857222" sldId="262"/>
            <ac:spMk id="36" creationId="{0DE6A193-4755-479A-BC6F-A7EBCA73BE1A}"/>
          </ac:spMkLst>
        </pc:spChg>
        <pc:spChg chg="del">
          <ac:chgData name="Chris Zong" userId="S::xintong.zong@mail.mcgill.ca::b5a2733f-c1ed-4bc6-ae4d-0f01953fe852" providerId="AD" clId="Web-{4F0321A6-36C9-BF4F-239F-CEEFB25E08E9}" dt="2019-04-08T16:11:47.715" v="266"/>
          <ac:spMkLst>
            <pc:docMk/>
            <pc:sldMk cId="109857222" sldId="262"/>
            <ac:spMk id="38" creationId="{97FCB4AC-74E0-4CC3-95D6-E6158D6ECE76}"/>
          </ac:spMkLst>
        </pc:spChg>
        <pc:spChg chg="del">
          <ac:chgData name="Chris Zong" userId="S::xintong.zong@mail.mcgill.ca::b5a2733f-c1ed-4bc6-ae4d-0f01953fe852" providerId="AD" clId="Web-{4F0321A6-36C9-BF4F-239F-CEEFB25E08E9}" dt="2019-04-08T16:11:47.715" v="266"/>
          <ac:spMkLst>
            <pc:docMk/>
            <pc:sldMk cId="109857222" sldId="262"/>
            <ac:spMk id="40" creationId="{5C4527E1-0008-421A-B31C-AEA4C2A6A7AC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12:21.387" v="274"/>
          <ac:spMkLst>
            <pc:docMk/>
            <pc:sldMk cId="109857222" sldId="262"/>
            <ac:spMk id="47" creationId="{71B2258F-86CA-4D4D-8270-BC05FCDEBFB3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12:32.356" v="276"/>
          <ac:spMkLst>
            <pc:docMk/>
            <pc:sldMk cId="109857222" sldId="262"/>
            <ac:spMk id="48" creationId="{BCC55ACC-A2F6-403C-A3A4-D59B3734D45F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12:07.075" v="270"/>
          <ac:spMkLst>
            <pc:docMk/>
            <pc:sldMk cId="109857222" sldId="262"/>
            <ac:spMk id="50" creationId="{87CC2527-562A-4F69-B487-4371E5B243E7}"/>
          </ac:spMkLst>
        </pc:spChg>
        <pc:picChg chg="add del mod">
          <ac:chgData name="Chris Zong" userId="S::xintong.zong@mail.mcgill.ca::b5a2733f-c1ed-4bc6-ae4d-0f01953fe852" providerId="AD" clId="Web-{4F0321A6-36C9-BF4F-239F-CEEFB25E08E9}" dt="2019-04-08T16:11:34.731" v="264"/>
          <ac:picMkLst>
            <pc:docMk/>
            <pc:sldMk cId="109857222" sldId="262"/>
            <ac:picMk id="4" creationId="{A9FEEDEA-BD2A-4B6F-86FD-8C32A274D2C1}"/>
          </ac:picMkLst>
        </pc:picChg>
        <pc:picChg chg="add del mod ord modCrop">
          <ac:chgData name="Chris Zong" userId="S::xintong.zong@mail.mcgill.ca::b5a2733f-c1ed-4bc6-ae4d-0f01953fe852" providerId="AD" clId="Web-{4F0321A6-36C9-BF4F-239F-CEEFB25E08E9}" dt="2019-04-08T16:15:04.545" v="285"/>
          <ac:picMkLst>
            <pc:docMk/>
            <pc:sldMk cId="109857222" sldId="262"/>
            <ac:picMk id="6" creationId="{6941E03A-AFA8-42C9-A381-D1EA707177B5}"/>
          </ac:picMkLst>
        </pc:picChg>
        <pc:picChg chg="add mod">
          <ac:chgData name="Chris Zong" userId="S::xintong.zong@mail.mcgill.ca::b5a2733f-c1ed-4bc6-ae4d-0f01953fe852" providerId="AD" clId="Web-{4F0321A6-36C9-BF4F-239F-CEEFB25E08E9}" dt="2019-04-08T16:15:09.873" v="287"/>
          <ac:picMkLst>
            <pc:docMk/>
            <pc:sldMk cId="109857222" sldId="262"/>
            <ac:picMk id="8" creationId="{6E2D6200-E93D-44DF-B959-A60D8C7E8382}"/>
          </ac:picMkLst>
        </pc:picChg>
        <pc:picChg chg="del">
          <ac:chgData name="Chris Zong" userId="S::xintong.zong@mail.mcgill.ca::b5a2733f-c1ed-4bc6-ae4d-0f01953fe852" providerId="AD" clId="Web-{4F0321A6-36C9-BF4F-239F-CEEFB25E08E9}" dt="2019-04-08T16:11:31.965" v="263"/>
          <ac:picMkLst>
            <pc:docMk/>
            <pc:sldMk cId="109857222" sldId="262"/>
            <ac:picMk id="31" creationId="{CF35C8A9-65DA-784A-80C0-75CA58FA8181}"/>
          </ac:picMkLst>
        </pc:picChg>
        <pc:cxnChg chg="add del">
          <ac:chgData name="Chris Zong" userId="S::xintong.zong@mail.mcgill.ca::b5a2733f-c1ed-4bc6-ae4d-0f01953fe852" providerId="AD" clId="Web-{4F0321A6-36C9-BF4F-239F-CEEFB25E08E9}" dt="2019-04-08T16:12:32.356" v="277"/>
          <ac:cxnSpMkLst>
            <pc:docMk/>
            <pc:sldMk cId="109857222" sldId="262"/>
            <ac:cxnSpMk id="45" creationId="{E126E481-B945-4179-BD79-05E96E9B29E1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15:09.873" v="287"/>
          <ac:cxnSpMkLst>
            <pc:docMk/>
            <pc:sldMk cId="109857222" sldId="262"/>
            <ac:cxnSpMk id="49" creationId="{E126E481-B945-4179-BD79-05E96E9B29E1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12:07.075" v="270"/>
          <ac:cxnSpMkLst>
            <pc:docMk/>
            <pc:sldMk cId="109857222" sldId="262"/>
            <ac:cxnSpMk id="52" creationId="{BCDAEC91-5BCE-4B55-9CC0-43EF94CB734B}"/>
          </ac:cxnSpMkLst>
        </pc:cxnChg>
        <pc:cxnChg chg="add">
          <ac:chgData name="Chris Zong" userId="S::xintong.zong@mail.mcgill.ca::b5a2733f-c1ed-4bc6-ae4d-0f01953fe852" providerId="AD" clId="Web-{4F0321A6-36C9-BF4F-239F-CEEFB25E08E9}" dt="2019-04-08T16:15:09.873" v="287"/>
          <ac:cxnSpMkLst>
            <pc:docMk/>
            <pc:sldMk cId="109857222" sldId="262"/>
            <ac:cxnSpMk id="54" creationId="{E126E481-B945-4179-BD79-05E96E9B29E1}"/>
          </ac:cxnSpMkLst>
        </pc:cxnChg>
      </pc:sldChg>
      <pc:sldChg chg="modSp">
        <pc:chgData name="Chris Zong" userId="S::xintong.zong@mail.mcgill.ca::b5a2733f-c1ed-4bc6-ae4d-0f01953fe852" providerId="AD" clId="Web-{4F0321A6-36C9-BF4F-239F-CEEFB25E08E9}" dt="2019-04-08T16:10:35.949" v="258" actId="20577"/>
        <pc:sldMkLst>
          <pc:docMk/>
          <pc:sldMk cId="4163347532" sldId="263"/>
        </pc:sldMkLst>
        <pc:spChg chg="mod">
          <ac:chgData name="Chris Zong" userId="S::xintong.zong@mail.mcgill.ca::b5a2733f-c1ed-4bc6-ae4d-0f01953fe852" providerId="AD" clId="Web-{4F0321A6-36C9-BF4F-239F-CEEFB25E08E9}" dt="2019-04-08T16:10:35.949" v="258" actId="20577"/>
          <ac:spMkLst>
            <pc:docMk/>
            <pc:sldMk cId="4163347532" sldId="263"/>
            <ac:spMk id="3" creationId="{26F76799-CD37-4FA5-8D6E-410A1D61F869}"/>
          </ac:spMkLst>
        </pc:spChg>
      </pc:sldChg>
      <pc:sldChg chg="addSp delSp modSp">
        <pc:chgData name="Chris Zong" userId="S::xintong.zong@mail.mcgill.ca::b5a2733f-c1ed-4bc6-ae4d-0f01953fe852" providerId="AD" clId="Web-{4F0321A6-36C9-BF4F-239F-CEEFB25E08E9}" dt="2019-04-08T19:00:35.065" v="606"/>
        <pc:sldMkLst>
          <pc:docMk/>
          <pc:sldMk cId="324677745" sldId="281"/>
        </pc:sldMkLst>
        <pc:picChg chg="add del mod">
          <ac:chgData name="Chris Zong" userId="S::xintong.zong@mail.mcgill.ca::b5a2733f-c1ed-4bc6-ae4d-0f01953fe852" providerId="AD" clId="Web-{4F0321A6-36C9-BF4F-239F-CEEFB25E08E9}" dt="2019-04-08T19:00:35.065" v="606"/>
          <ac:picMkLst>
            <pc:docMk/>
            <pc:sldMk cId="324677745" sldId="281"/>
            <ac:picMk id="10" creationId="{CEAAB23A-6CCB-47AA-A889-7E519EFFF33B}"/>
          </ac:picMkLst>
        </pc:picChg>
      </pc:sldChg>
      <pc:sldChg chg="addSp delSp modSp">
        <pc:chgData name="Chris Zong" userId="S::xintong.zong@mail.mcgill.ca::b5a2733f-c1ed-4bc6-ae4d-0f01953fe852" providerId="AD" clId="Web-{4F0321A6-36C9-BF4F-239F-CEEFB25E08E9}" dt="2019-04-08T18:52:48.214" v="594" actId="1076"/>
        <pc:sldMkLst>
          <pc:docMk/>
          <pc:sldMk cId="1237791196" sldId="283"/>
        </pc:sldMkLst>
        <pc:spChg chg="mod">
          <ac:chgData name="Chris Zong" userId="S::xintong.zong@mail.mcgill.ca::b5a2733f-c1ed-4bc6-ae4d-0f01953fe852" providerId="AD" clId="Web-{4F0321A6-36C9-BF4F-239F-CEEFB25E08E9}" dt="2019-04-08T18:52:39.823" v="592" actId="14100"/>
          <ac:spMkLst>
            <pc:docMk/>
            <pc:sldMk cId="1237791196" sldId="283"/>
            <ac:spMk id="2" creationId="{82D0E5DF-FA8A-454C-ACAB-C010C456AE7A}"/>
          </ac:spMkLst>
        </pc:spChg>
        <pc:spChg chg="mod">
          <ac:chgData name="Chris Zong" userId="S::xintong.zong@mail.mcgill.ca::b5a2733f-c1ed-4bc6-ae4d-0f01953fe852" providerId="AD" clId="Web-{4F0321A6-36C9-BF4F-239F-CEEFB25E08E9}" dt="2019-04-08T18:52:22.619" v="583" actId="20577"/>
          <ac:spMkLst>
            <pc:docMk/>
            <pc:sldMk cId="1237791196" sldId="283"/>
            <ac:spMk id="3" creationId="{ECC9EA5E-ACBA-4B38-9D04-050AE3973B76}"/>
          </ac:spMkLst>
        </pc:spChg>
        <pc:spChg chg="mod">
          <ac:chgData name="Chris Zong" userId="S::xintong.zong@mail.mcgill.ca::b5a2733f-c1ed-4bc6-ae4d-0f01953fe852" providerId="AD" clId="Web-{4F0321A6-36C9-BF4F-239F-CEEFB25E08E9}" dt="2019-04-08T18:52:28.794" v="588" actId="20577"/>
          <ac:spMkLst>
            <pc:docMk/>
            <pc:sldMk cId="1237791196" sldId="283"/>
            <ac:spMk id="4" creationId="{17F66FEC-4914-4067-AC3B-AFA1894DAB25}"/>
          </ac:spMkLst>
        </pc:spChg>
        <pc:picChg chg="add del mod">
          <ac:chgData name="Chris Zong" userId="S::xintong.zong@mail.mcgill.ca::b5a2733f-c1ed-4bc6-ae4d-0f01953fe852" providerId="AD" clId="Web-{4F0321A6-36C9-BF4F-239F-CEEFB25E08E9}" dt="2019-04-08T18:47:41.731" v="576"/>
          <ac:picMkLst>
            <pc:docMk/>
            <pc:sldMk cId="1237791196" sldId="283"/>
            <ac:picMk id="5" creationId="{4FF91FEA-98D0-4F78-9BA5-512F847F0745}"/>
          </ac:picMkLst>
        </pc:picChg>
        <pc:picChg chg="add mod">
          <ac:chgData name="Chris Zong" userId="S::xintong.zong@mail.mcgill.ca::b5a2733f-c1ed-4bc6-ae4d-0f01953fe852" providerId="AD" clId="Web-{4F0321A6-36C9-BF4F-239F-CEEFB25E08E9}" dt="2019-04-08T18:52:15.728" v="582" actId="1076"/>
          <ac:picMkLst>
            <pc:docMk/>
            <pc:sldMk cId="1237791196" sldId="283"/>
            <ac:picMk id="7" creationId="{8D63BFCF-CE06-4337-B969-1F8B115F19B7}"/>
          </ac:picMkLst>
        </pc:picChg>
        <pc:picChg chg="add mod">
          <ac:chgData name="Chris Zong" userId="S::xintong.zong@mail.mcgill.ca::b5a2733f-c1ed-4bc6-ae4d-0f01953fe852" providerId="AD" clId="Web-{4F0321A6-36C9-BF4F-239F-CEEFB25E08E9}" dt="2019-04-08T18:52:48.214" v="594" actId="1076"/>
          <ac:picMkLst>
            <pc:docMk/>
            <pc:sldMk cId="1237791196" sldId="283"/>
            <ac:picMk id="9" creationId="{84AA9E5F-B725-4285-9673-83229016D972}"/>
          </ac:picMkLst>
        </pc:picChg>
      </pc:sldChg>
      <pc:sldChg chg="addSp delSp modSp new mod setBg setClrOvrMap">
        <pc:chgData name="Chris Zong" userId="S::xintong.zong@mail.mcgill.ca::b5a2733f-c1ed-4bc6-ae4d-0f01953fe852" providerId="AD" clId="Web-{4F0321A6-36C9-BF4F-239F-CEEFB25E08E9}" dt="2019-04-08T16:29:29.503" v="330"/>
        <pc:sldMkLst>
          <pc:docMk/>
          <pc:sldMk cId="2419388104" sldId="934"/>
        </pc:sldMkLst>
        <pc:spChg chg="mod">
          <ac:chgData name="Chris Zong" userId="S::xintong.zong@mail.mcgill.ca::b5a2733f-c1ed-4bc6-ae4d-0f01953fe852" providerId="AD" clId="Web-{4F0321A6-36C9-BF4F-239F-CEEFB25E08E9}" dt="2019-04-08T16:29:29.503" v="330"/>
          <ac:spMkLst>
            <pc:docMk/>
            <pc:sldMk cId="2419388104" sldId="934"/>
            <ac:spMk id="2" creationId="{285348B5-7EBB-419F-AA39-8C9429AA5C95}"/>
          </ac:spMkLst>
        </pc:spChg>
        <pc:spChg chg="del">
          <ac:chgData name="Chris Zong" userId="S::xintong.zong@mail.mcgill.ca::b5a2733f-c1ed-4bc6-ae4d-0f01953fe852" providerId="AD" clId="Web-{4F0321A6-36C9-BF4F-239F-CEEFB25E08E9}" dt="2019-04-08T16:09:34.308" v="239"/>
          <ac:spMkLst>
            <pc:docMk/>
            <pc:sldMk cId="2419388104" sldId="934"/>
            <ac:spMk id="3" creationId="{69F4667D-76B2-46A4-8818-2B0957047B63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29:29.503" v="330"/>
          <ac:spMkLst>
            <pc:docMk/>
            <pc:sldMk cId="2419388104" sldId="934"/>
            <ac:spMk id="8" creationId="{D6CF29CD-38B8-4924-BA11-6D60517487EF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10:14.496" v="243"/>
          <ac:spMkLst>
            <pc:docMk/>
            <pc:sldMk cId="2419388104" sldId="934"/>
            <ac:spMk id="11" creationId="{0700D48D-C9AA-4000-A912-29A4FEA98A9F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29:05.988" v="327"/>
          <ac:spMkLst>
            <pc:docMk/>
            <pc:sldMk cId="2419388104" sldId="934"/>
            <ac:spMk id="16" creationId="{823AC064-BC96-4F32-8AE1-B2FD38754823}"/>
          </ac:spMkLst>
        </pc:spChg>
        <pc:spChg chg="add del">
          <ac:chgData name="Chris Zong" userId="S::xintong.zong@mail.mcgill.ca::b5a2733f-c1ed-4bc6-ae4d-0f01953fe852" providerId="AD" clId="Web-{4F0321A6-36C9-BF4F-239F-CEEFB25E08E9}" dt="2019-04-08T16:29:29.269" v="329"/>
          <ac:spMkLst>
            <pc:docMk/>
            <pc:sldMk cId="2419388104" sldId="934"/>
            <ac:spMk id="18" creationId="{823AC064-BC96-4F32-8AE1-B2FD38754823}"/>
          </ac:spMkLst>
        </pc:spChg>
        <pc:spChg chg="add">
          <ac:chgData name="Chris Zong" userId="S::xintong.zong@mail.mcgill.ca::b5a2733f-c1ed-4bc6-ae4d-0f01953fe852" providerId="AD" clId="Web-{4F0321A6-36C9-BF4F-239F-CEEFB25E08E9}" dt="2019-04-08T16:29:29.503" v="330"/>
          <ac:spMkLst>
            <pc:docMk/>
            <pc:sldMk cId="2419388104" sldId="934"/>
            <ac:spMk id="23" creationId="{823AC064-BC96-4F32-8AE1-B2FD38754823}"/>
          </ac:spMkLst>
        </pc:spChg>
        <pc:picChg chg="add del mod">
          <ac:chgData name="Chris Zong" userId="S::xintong.zong@mail.mcgill.ca::b5a2733f-c1ed-4bc6-ae4d-0f01953fe852" providerId="AD" clId="Web-{4F0321A6-36C9-BF4F-239F-CEEFB25E08E9}" dt="2019-04-08T16:18:20.483" v="322"/>
          <ac:picMkLst>
            <pc:docMk/>
            <pc:sldMk cId="2419388104" sldId="934"/>
            <ac:picMk id="4" creationId="{236997B5-2D38-4B4F-BFC8-4CB6FB95497E}"/>
          </ac:picMkLst>
        </pc:picChg>
        <pc:picChg chg="add mod">
          <ac:chgData name="Chris Zong" userId="S::xintong.zong@mail.mcgill.ca::b5a2733f-c1ed-4bc6-ae4d-0f01953fe852" providerId="AD" clId="Web-{4F0321A6-36C9-BF4F-239F-CEEFB25E08E9}" dt="2019-04-08T16:29:29.503" v="330"/>
          <ac:picMkLst>
            <pc:docMk/>
            <pc:sldMk cId="2419388104" sldId="934"/>
            <ac:picMk id="6" creationId="{AD329A5E-8A62-4FDD-92EC-F259DBB2D366}"/>
          </ac:picMkLst>
        </pc:picChg>
        <pc:picChg chg="add mod">
          <ac:chgData name="Chris Zong" userId="S::xintong.zong@mail.mcgill.ca::b5a2733f-c1ed-4bc6-ae4d-0f01953fe852" providerId="AD" clId="Web-{4F0321A6-36C9-BF4F-239F-CEEFB25E08E9}" dt="2019-04-08T16:29:29.503" v="330"/>
          <ac:picMkLst>
            <pc:docMk/>
            <pc:sldMk cId="2419388104" sldId="934"/>
            <ac:picMk id="10" creationId="{9B8CC789-E969-4787-B171-9950C18BFB88}"/>
          </ac:picMkLst>
        </pc:picChg>
        <pc:cxnChg chg="add del">
          <ac:chgData name="Chris Zong" userId="S::xintong.zong@mail.mcgill.ca::b5a2733f-c1ed-4bc6-ae4d-0f01953fe852" providerId="AD" clId="Web-{4F0321A6-36C9-BF4F-239F-CEEFB25E08E9}" dt="2019-04-08T16:29:29.503" v="330"/>
          <ac:cxnSpMkLst>
            <pc:docMk/>
            <pc:sldMk cId="2419388104" sldId="934"/>
            <ac:cxnSpMk id="9" creationId="{3D83F26F-C55B-4A92-9AFF-4894D14E27C5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29:01.035" v="325"/>
          <ac:cxnSpMkLst>
            <pc:docMk/>
            <pc:sldMk cId="2419388104" sldId="934"/>
            <ac:cxnSpMk id="12" creationId="{EBAD6A72-88E8-42F7-88B9-CAF744536BE4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10:14.496" v="243"/>
          <ac:cxnSpMkLst>
            <pc:docMk/>
            <pc:sldMk cId="2419388104" sldId="934"/>
            <ac:cxnSpMk id="13" creationId="{805E69BC-D844-4AB5-9E35-ED458EE29655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29:05.988" v="327"/>
          <ac:cxnSpMkLst>
            <pc:docMk/>
            <pc:sldMk cId="2419388104" sldId="934"/>
            <ac:cxnSpMk id="14" creationId="{DB146403-F3D6-484B-B2ED-97F9565D0370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10:14.496" v="243"/>
          <ac:cxnSpMkLst>
            <pc:docMk/>
            <pc:sldMk cId="2419388104" sldId="934"/>
            <ac:cxnSpMk id="15" creationId="{4312C673-8179-457E-AD2A-D1FAE4CC961A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29:01.035" v="325"/>
          <ac:cxnSpMkLst>
            <pc:docMk/>
            <pc:sldMk cId="2419388104" sldId="934"/>
            <ac:cxnSpMk id="17" creationId="{C800968E-0A99-46C4-A9B2-6A63AC66F4B0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29:05.988" v="327"/>
          <ac:cxnSpMkLst>
            <pc:docMk/>
            <pc:sldMk cId="2419388104" sldId="934"/>
            <ac:cxnSpMk id="19" creationId="{7E7C77BC-7138-40B1-A15B-20F57A494629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29:29.269" v="329"/>
          <ac:cxnSpMkLst>
            <pc:docMk/>
            <pc:sldMk cId="2419388104" sldId="934"/>
            <ac:cxnSpMk id="20" creationId="{7E7C77BC-7138-40B1-A15B-20F57A494629}"/>
          </ac:cxnSpMkLst>
        </pc:cxnChg>
        <pc:cxnChg chg="add del">
          <ac:chgData name="Chris Zong" userId="S::xintong.zong@mail.mcgill.ca::b5a2733f-c1ed-4bc6-ae4d-0f01953fe852" providerId="AD" clId="Web-{4F0321A6-36C9-BF4F-239F-CEEFB25E08E9}" dt="2019-04-08T16:29:29.269" v="329"/>
          <ac:cxnSpMkLst>
            <pc:docMk/>
            <pc:sldMk cId="2419388104" sldId="934"/>
            <ac:cxnSpMk id="21" creationId="{DB146403-F3D6-484B-B2ED-97F9565D0370}"/>
          </ac:cxnSpMkLst>
        </pc:cxnChg>
        <pc:cxnChg chg="add">
          <ac:chgData name="Chris Zong" userId="S::xintong.zong@mail.mcgill.ca::b5a2733f-c1ed-4bc6-ae4d-0f01953fe852" providerId="AD" clId="Web-{4F0321A6-36C9-BF4F-239F-CEEFB25E08E9}" dt="2019-04-08T16:29:29.503" v="330"/>
          <ac:cxnSpMkLst>
            <pc:docMk/>
            <pc:sldMk cId="2419388104" sldId="934"/>
            <ac:cxnSpMk id="22" creationId="{DB146403-F3D6-484B-B2ED-97F9565D0370}"/>
          </ac:cxnSpMkLst>
        </pc:cxnChg>
        <pc:cxnChg chg="add">
          <ac:chgData name="Chris Zong" userId="S::xintong.zong@mail.mcgill.ca::b5a2733f-c1ed-4bc6-ae4d-0f01953fe852" providerId="AD" clId="Web-{4F0321A6-36C9-BF4F-239F-CEEFB25E08E9}" dt="2019-04-08T16:29:29.503" v="330"/>
          <ac:cxnSpMkLst>
            <pc:docMk/>
            <pc:sldMk cId="2419388104" sldId="934"/>
            <ac:cxnSpMk id="24" creationId="{7E7C77BC-7138-40B1-A15B-20F57A494629}"/>
          </ac:cxnSpMkLst>
        </pc:cxnChg>
      </pc:sldChg>
      <pc:sldChg chg="addSp delSp modSp new del">
        <pc:chgData name="Chris Zong" userId="S::xintong.zong@mail.mcgill.ca::b5a2733f-c1ed-4bc6-ae4d-0f01953fe852" providerId="AD" clId="Web-{4F0321A6-36C9-BF4F-239F-CEEFB25E08E9}" dt="2019-04-08T18:53:27.294" v="604"/>
        <pc:sldMkLst>
          <pc:docMk/>
          <pc:sldMk cId="3773385926" sldId="935"/>
        </pc:sldMkLst>
        <pc:spChg chg="add del mod">
          <ac:chgData name="Chris Zong" userId="S::xintong.zong@mail.mcgill.ca::b5a2733f-c1ed-4bc6-ae4d-0f01953fe852" providerId="AD" clId="Web-{4F0321A6-36C9-BF4F-239F-CEEFB25E08E9}" dt="2019-04-08T18:53:02.467" v="601"/>
          <ac:spMkLst>
            <pc:docMk/>
            <pc:sldMk cId="3773385926" sldId="935"/>
            <ac:spMk id="5" creationId="{FF251941-70CE-4138-8A41-FFC0D0849849}"/>
          </ac:spMkLst>
        </pc:spChg>
        <pc:picChg chg="add del">
          <ac:chgData name="Chris Zong" userId="S::xintong.zong@mail.mcgill.ca::b5a2733f-c1ed-4bc6-ae4d-0f01953fe852" providerId="AD" clId="Web-{4F0321A6-36C9-BF4F-239F-CEEFB25E08E9}" dt="2019-04-08T18:53:25.388" v="603"/>
          <ac:picMkLst>
            <pc:docMk/>
            <pc:sldMk cId="3773385926" sldId="935"/>
            <ac:picMk id="7" creationId="{A072916A-70CC-4144-854A-953E8C8429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66F905-20BF-4D9E-958F-26543DB6DB9B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6165D7-FE1B-4C28-A219-8A18AB15CBD1}">
      <dgm:prSet/>
      <dgm:spPr/>
      <dgm:t>
        <a:bodyPr/>
        <a:lstStyle/>
        <a:p>
          <a:r>
            <a:rPr lang="en-US" b="0" i="0" u="none"/>
            <a:t>It </a:t>
          </a:r>
          <a:r>
            <a:rPr lang="en-US" b="0" i="0" u="none" dirty="0"/>
            <a:t>is hard to decide the coefficient of # of likes/comments/retweets in calculating engagement score, we may be a little subjective. </a:t>
          </a:r>
          <a:endParaRPr lang="en-US" dirty="0"/>
        </a:p>
      </dgm:t>
    </dgm:pt>
    <dgm:pt modelId="{9D423BD2-2684-4CC1-A597-120493E5D57C}" type="sibTrans" cxnId="{0229021D-6EF7-4870-BDC5-EE254009F550}">
      <dgm:prSet/>
      <dgm:spPr/>
      <dgm:t>
        <a:bodyPr/>
        <a:lstStyle/>
        <a:p>
          <a:endParaRPr lang="en-US"/>
        </a:p>
      </dgm:t>
    </dgm:pt>
    <dgm:pt modelId="{31CE7635-87A2-4A70-A2CE-784ADEC250DB}" type="parTrans" cxnId="{0229021D-6EF7-4870-BDC5-EE254009F550}">
      <dgm:prSet/>
      <dgm:spPr/>
      <dgm:t>
        <a:bodyPr/>
        <a:lstStyle/>
        <a:p>
          <a:endParaRPr lang="en-US"/>
        </a:p>
      </dgm:t>
    </dgm:pt>
    <dgm:pt modelId="{ADDA8BBC-ACA5-4B33-A46E-5E943E252617}">
      <dgm:prSet/>
      <dgm:spPr/>
      <dgm:t>
        <a:bodyPr/>
        <a:lstStyle/>
        <a:p>
          <a:r>
            <a:rPr lang="en-CA" b="0" i="0" u="none" dirty="0"/>
            <a:t>Due to the messy social media environment,  it is not possible to find only user who is really related to a certain topic</a:t>
          </a:r>
        </a:p>
      </dgm:t>
    </dgm:pt>
    <dgm:pt modelId="{E96760EB-B724-451C-975F-1622A04A5C05}" type="parTrans" cxnId="{0B730086-63CC-46D8-83F5-D43FC2E7F24E}">
      <dgm:prSet/>
      <dgm:spPr/>
      <dgm:t>
        <a:bodyPr/>
        <a:lstStyle/>
        <a:p>
          <a:endParaRPr lang="en-CA"/>
        </a:p>
      </dgm:t>
    </dgm:pt>
    <dgm:pt modelId="{4CFF3E7D-3CF8-4291-9C25-D3DD9B0D1384}" type="sibTrans" cxnId="{0B730086-63CC-46D8-83F5-D43FC2E7F24E}">
      <dgm:prSet/>
      <dgm:spPr/>
      <dgm:t>
        <a:bodyPr/>
        <a:lstStyle/>
        <a:p>
          <a:endParaRPr lang="en-CA"/>
        </a:p>
      </dgm:t>
    </dgm:pt>
    <dgm:pt modelId="{4C592254-8647-49A0-B11A-39E0CF6C40D6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en-US" b="0" i="0" u="none" dirty="0"/>
            <a:t>To use LDA, we must assume that each document is characterized by a set of topics, which in fact, could not be guaranteed every time. </a:t>
          </a:r>
          <a:endParaRPr lang="en-US" dirty="0"/>
        </a:p>
      </dgm:t>
    </dgm:pt>
    <dgm:pt modelId="{179E44F2-14AE-40C8-9DA1-6E9213ED955F}" type="parTrans" cxnId="{5C7B28BB-53AA-4161-9BAC-ABDB0164584D}">
      <dgm:prSet/>
      <dgm:spPr/>
      <dgm:t>
        <a:bodyPr/>
        <a:lstStyle/>
        <a:p>
          <a:endParaRPr lang="en-CA"/>
        </a:p>
      </dgm:t>
    </dgm:pt>
    <dgm:pt modelId="{F8EEBD8D-E2C2-4598-9812-756A57E3EEDA}" type="sibTrans" cxnId="{5C7B28BB-53AA-4161-9BAC-ABDB0164584D}">
      <dgm:prSet/>
      <dgm:spPr/>
      <dgm:t>
        <a:bodyPr/>
        <a:lstStyle/>
        <a:p>
          <a:endParaRPr lang="en-CA"/>
        </a:p>
      </dgm:t>
    </dgm:pt>
    <dgm:pt modelId="{13994587-8641-4327-AB79-C61A0619087E}" type="pres">
      <dgm:prSet presAssocID="{1566F905-20BF-4D9E-958F-26543DB6DB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697BEC-DE2A-42F5-A185-310506BD709B}" type="pres">
      <dgm:prSet presAssocID="{BC6165D7-FE1B-4C28-A219-8A18AB15CBD1}" presName="hierRoot1" presStyleCnt="0"/>
      <dgm:spPr/>
    </dgm:pt>
    <dgm:pt modelId="{572B5793-D103-4B5F-AAFD-9CDAF767BA5B}" type="pres">
      <dgm:prSet presAssocID="{BC6165D7-FE1B-4C28-A219-8A18AB15CBD1}" presName="composite" presStyleCnt="0"/>
      <dgm:spPr/>
    </dgm:pt>
    <dgm:pt modelId="{4B2DFDB3-EA65-42DC-867F-52CA765C0BF2}" type="pres">
      <dgm:prSet presAssocID="{BC6165D7-FE1B-4C28-A219-8A18AB15CBD1}" presName="background" presStyleLbl="node0" presStyleIdx="0" presStyleCnt="3"/>
      <dgm:spPr/>
    </dgm:pt>
    <dgm:pt modelId="{21F8A98A-9EA5-4808-A51C-3C39597B4007}" type="pres">
      <dgm:prSet presAssocID="{BC6165D7-FE1B-4C28-A219-8A18AB15CBD1}" presName="text" presStyleLbl="fgAcc0" presStyleIdx="0" presStyleCnt="3">
        <dgm:presLayoutVars>
          <dgm:chPref val="3"/>
        </dgm:presLayoutVars>
      </dgm:prSet>
      <dgm:spPr/>
    </dgm:pt>
    <dgm:pt modelId="{E1F07C90-CA25-4937-889D-EAD0469CEE6F}" type="pres">
      <dgm:prSet presAssocID="{BC6165D7-FE1B-4C28-A219-8A18AB15CBD1}" presName="hierChild2" presStyleCnt="0"/>
      <dgm:spPr/>
    </dgm:pt>
    <dgm:pt modelId="{40CD052D-C083-441B-A3CA-9A6600B8BCCA}" type="pres">
      <dgm:prSet presAssocID="{ADDA8BBC-ACA5-4B33-A46E-5E943E252617}" presName="hierRoot1" presStyleCnt="0"/>
      <dgm:spPr/>
    </dgm:pt>
    <dgm:pt modelId="{17807D10-D0BE-4CF3-8987-10BA6F3A1A13}" type="pres">
      <dgm:prSet presAssocID="{ADDA8BBC-ACA5-4B33-A46E-5E943E252617}" presName="composite" presStyleCnt="0"/>
      <dgm:spPr/>
    </dgm:pt>
    <dgm:pt modelId="{CBBC8A67-2EBE-476C-9077-870361F4A044}" type="pres">
      <dgm:prSet presAssocID="{ADDA8BBC-ACA5-4B33-A46E-5E943E252617}" presName="background" presStyleLbl="node0" presStyleIdx="1" presStyleCnt="3"/>
      <dgm:spPr/>
    </dgm:pt>
    <dgm:pt modelId="{98AA6D92-0132-468E-85DA-091E4C1452C9}" type="pres">
      <dgm:prSet presAssocID="{ADDA8BBC-ACA5-4B33-A46E-5E943E252617}" presName="text" presStyleLbl="fgAcc0" presStyleIdx="1" presStyleCnt="3">
        <dgm:presLayoutVars>
          <dgm:chPref val="3"/>
        </dgm:presLayoutVars>
      </dgm:prSet>
      <dgm:spPr/>
    </dgm:pt>
    <dgm:pt modelId="{AE887E0E-646D-4E24-83B7-822ACD3668F9}" type="pres">
      <dgm:prSet presAssocID="{ADDA8BBC-ACA5-4B33-A46E-5E943E252617}" presName="hierChild2" presStyleCnt="0"/>
      <dgm:spPr/>
    </dgm:pt>
    <dgm:pt modelId="{74DDD4FA-6E43-41FB-8EC1-123477693EAB}" type="pres">
      <dgm:prSet presAssocID="{4C592254-8647-49A0-B11A-39E0CF6C40D6}" presName="hierRoot1" presStyleCnt="0"/>
      <dgm:spPr/>
    </dgm:pt>
    <dgm:pt modelId="{FDD1DB17-8EC2-4BC8-A080-351C3A8FC506}" type="pres">
      <dgm:prSet presAssocID="{4C592254-8647-49A0-B11A-39E0CF6C40D6}" presName="composite" presStyleCnt="0"/>
      <dgm:spPr/>
    </dgm:pt>
    <dgm:pt modelId="{B3D15B75-CBEB-46E3-A934-E1301171F8C1}" type="pres">
      <dgm:prSet presAssocID="{4C592254-8647-49A0-B11A-39E0CF6C40D6}" presName="background" presStyleLbl="node0" presStyleIdx="2" presStyleCnt="3"/>
      <dgm:spPr/>
    </dgm:pt>
    <dgm:pt modelId="{F2982AA1-DED7-4EB9-9052-2DD13824AFF0}" type="pres">
      <dgm:prSet presAssocID="{4C592254-8647-49A0-B11A-39E0CF6C40D6}" presName="text" presStyleLbl="fgAcc0" presStyleIdx="2" presStyleCnt="3">
        <dgm:presLayoutVars>
          <dgm:chPref val="3"/>
        </dgm:presLayoutVars>
      </dgm:prSet>
      <dgm:spPr/>
    </dgm:pt>
    <dgm:pt modelId="{63D76761-2683-4412-A090-723720E8BA7E}" type="pres">
      <dgm:prSet presAssocID="{4C592254-8647-49A0-B11A-39E0CF6C40D6}" presName="hierChild2" presStyleCnt="0"/>
      <dgm:spPr/>
    </dgm:pt>
  </dgm:ptLst>
  <dgm:cxnLst>
    <dgm:cxn modelId="{0229021D-6EF7-4870-BDC5-EE254009F550}" srcId="{1566F905-20BF-4D9E-958F-26543DB6DB9B}" destId="{BC6165D7-FE1B-4C28-A219-8A18AB15CBD1}" srcOrd="0" destOrd="0" parTransId="{31CE7635-87A2-4A70-A2CE-784ADEC250DB}" sibTransId="{9D423BD2-2684-4CC1-A597-120493E5D57C}"/>
    <dgm:cxn modelId="{33041D20-8292-4E42-979B-627D824284EA}" type="presOf" srcId="{1566F905-20BF-4D9E-958F-26543DB6DB9B}" destId="{13994587-8641-4327-AB79-C61A0619087E}" srcOrd="0" destOrd="0" presId="urn:microsoft.com/office/officeart/2005/8/layout/hierarchy1"/>
    <dgm:cxn modelId="{D161733D-2412-408A-A484-4160F8D9C817}" type="presOf" srcId="{ADDA8BBC-ACA5-4B33-A46E-5E943E252617}" destId="{98AA6D92-0132-468E-85DA-091E4C1452C9}" srcOrd="0" destOrd="0" presId="urn:microsoft.com/office/officeart/2005/8/layout/hierarchy1"/>
    <dgm:cxn modelId="{0B730086-63CC-46D8-83F5-D43FC2E7F24E}" srcId="{1566F905-20BF-4D9E-958F-26543DB6DB9B}" destId="{ADDA8BBC-ACA5-4B33-A46E-5E943E252617}" srcOrd="1" destOrd="0" parTransId="{E96760EB-B724-451C-975F-1622A04A5C05}" sibTransId="{4CFF3E7D-3CF8-4291-9C25-D3DD9B0D1384}"/>
    <dgm:cxn modelId="{B6A3619F-4DEF-458A-961E-453DCA13BC66}" type="presOf" srcId="{BC6165D7-FE1B-4C28-A219-8A18AB15CBD1}" destId="{21F8A98A-9EA5-4808-A51C-3C39597B4007}" srcOrd="0" destOrd="0" presId="urn:microsoft.com/office/officeart/2005/8/layout/hierarchy1"/>
    <dgm:cxn modelId="{5C7B28BB-53AA-4161-9BAC-ABDB0164584D}" srcId="{1566F905-20BF-4D9E-958F-26543DB6DB9B}" destId="{4C592254-8647-49A0-B11A-39E0CF6C40D6}" srcOrd="2" destOrd="0" parTransId="{179E44F2-14AE-40C8-9DA1-6E9213ED955F}" sibTransId="{F8EEBD8D-E2C2-4598-9812-756A57E3EEDA}"/>
    <dgm:cxn modelId="{2D1A25CF-199D-450C-BB28-7018C47D1EBD}" type="presOf" srcId="{4C592254-8647-49A0-B11A-39E0CF6C40D6}" destId="{F2982AA1-DED7-4EB9-9052-2DD13824AFF0}" srcOrd="0" destOrd="0" presId="urn:microsoft.com/office/officeart/2005/8/layout/hierarchy1"/>
    <dgm:cxn modelId="{5CB8498A-A935-4302-B1BA-818D6870B8F4}" type="presParOf" srcId="{13994587-8641-4327-AB79-C61A0619087E}" destId="{30697BEC-DE2A-42F5-A185-310506BD709B}" srcOrd="0" destOrd="0" presId="urn:microsoft.com/office/officeart/2005/8/layout/hierarchy1"/>
    <dgm:cxn modelId="{96187136-6C0B-47DD-A1E9-9436136FF91A}" type="presParOf" srcId="{30697BEC-DE2A-42F5-A185-310506BD709B}" destId="{572B5793-D103-4B5F-AAFD-9CDAF767BA5B}" srcOrd="0" destOrd="0" presId="urn:microsoft.com/office/officeart/2005/8/layout/hierarchy1"/>
    <dgm:cxn modelId="{75CFCE06-CA57-4BF9-BE9C-2B52370FF811}" type="presParOf" srcId="{572B5793-D103-4B5F-AAFD-9CDAF767BA5B}" destId="{4B2DFDB3-EA65-42DC-867F-52CA765C0BF2}" srcOrd="0" destOrd="0" presId="urn:microsoft.com/office/officeart/2005/8/layout/hierarchy1"/>
    <dgm:cxn modelId="{C26127C7-5259-4CC5-98B0-808B3C5DA5A7}" type="presParOf" srcId="{572B5793-D103-4B5F-AAFD-9CDAF767BA5B}" destId="{21F8A98A-9EA5-4808-A51C-3C39597B4007}" srcOrd="1" destOrd="0" presId="urn:microsoft.com/office/officeart/2005/8/layout/hierarchy1"/>
    <dgm:cxn modelId="{836FA43D-A394-4726-8172-80367A7995A3}" type="presParOf" srcId="{30697BEC-DE2A-42F5-A185-310506BD709B}" destId="{E1F07C90-CA25-4937-889D-EAD0469CEE6F}" srcOrd="1" destOrd="0" presId="urn:microsoft.com/office/officeart/2005/8/layout/hierarchy1"/>
    <dgm:cxn modelId="{077AFABE-A781-4D81-862C-E6F2895E8EC7}" type="presParOf" srcId="{13994587-8641-4327-AB79-C61A0619087E}" destId="{40CD052D-C083-441B-A3CA-9A6600B8BCCA}" srcOrd="1" destOrd="0" presId="urn:microsoft.com/office/officeart/2005/8/layout/hierarchy1"/>
    <dgm:cxn modelId="{343616C2-E863-4432-92C4-035746164552}" type="presParOf" srcId="{40CD052D-C083-441B-A3CA-9A6600B8BCCA}" destId="{17807D10-D0BE-4CF3-8987-10BA6F3A1A13}" srcOrd="0" destOrd="0" presId="urn:microsoft.com/office/officeart/2005/8/layout/hierarchy1"/>
    <dgm:cxn modelId="{1D4FF71C-A130-4679-8E81-874250D23DA2}" type="presParOf" srcId="{17807D10-D0BE-4CF3-8987-10BA6F3A1A13}" destId="{CBBC8A67-2EBE-476C-9077-870361F4A044}" srcOrd="0" destOrd="0" presId="urn:microsoft.com/office/officeart/2005/8/layout/hierarchy1"/>
    <dgm:cxn modelId="{1E415B7B-EAE9-46F2-9380-BD24B5E2258C}" type="presParOf" srcId="{17807D10-D0BE-4CF3-8987-10BA6F3A1A13}" destId="{98AA6D92-0132-468E-85DA-091E4C1452C9}" srcOrd="1" destOrd="0" presId="urn:microsoft.com/office/officeart/2005/8/layout/hierarchy1"/>
    <dgm:cxn modelId="{285BDA60-DB35-4C4C-B16A-13B06A22788D}" type="presParOf" srcId="{40CD052D-C083-441B-A3CA-9A6600B8BCCA}" destId="{AE887E0E-646D-4E24-83B7-822ACD3668F9}" srcOrd="1" destOrd="0" presId="urn:microsoft.com/office/officeart/2005/8/layout/hierarchy1"/>
    <dgm:cxn modelId="{86CBC7F1-739A-4C21-AE56-A529856AA56B}" type="presParOf" srcId="{13994587-8641-4327-AB79-C61A0619087E}" destId="{74DDD4FA-6E43-41FB-8EC1-123477693EAB}" srcOrd="2" destOrd="0" presId="urn:microsoft.com/office/officeart/2005/8/layout/hierarchy1"/>
    <dgm:cxn modelId="{AE2FA221-360F-4CFE-837E-54C2A4B8266A}" type="presParOf" srcId="{74DDD4FA-6E43-41FB-8EC1-123477693EAB}" destId="{FDD1DB17-8EC2-4BC8-A080-351C3A8FC506}" srcOrd="0" destOrd="0" presId="urn:microsoft.com/office/officeart/2005/8/layout/hierarchy1"/>
    <dgm:cxn modelId="{404880D2-179A-4564-A431-458228395DD0}" type="presParOf" srcId="{FDD1DB17-8EC2-4BC8-A080-351C3A8FC506}" destId="{B3D15B75-CBEB-46E3-A934-E1301171F8C1}" srcOrd="0" destOrd="0" presId="urn:microsoft.com/office/officeart/2005/8/layout/hierarchy1"/>
    <dgm:cxn modelId="{9A4EF518-82EE-453A-B799-E55C3E7DFD97}" type="presParOf" srcId="{FDD1DB17-8EC2-4BC8-A080-351C3A8FC506}" destId="{F2982AA1-DED7-4EB9-9052-2DD13824AFF0}" srcOrd="1" destOrd="0" presId="urn:microsoft.com/office/officeart/2005/8/layout/hierarchy1"/>
    <dgm:cxn modelId="{6FFD9C86-9601-4A83-81C8-155741FFC0A5}" type="presParOf" srcId="{74DDD4FA-6E43-41FB-8EC1-123477693EAB}" destId="{63D76761-2683-4412-A090-723720E8BA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DFDB3-EA65-42DC-867F-52CA765C0BF2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F8A98A-9EA5-4808-A51C-3C39597B4007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/>
            <a:t>It </a:t>
          </a:r>
          <a:r>
            <a:rPr lang="en-US" sz="1800" b="0" i="0" u="none" kern="1200" dirty="0"/>
            <a:t>is hard to decide the coefficient of # of likes/comments/retweets in calculating engagement score, we may be a little subjective. </a:t>
          </a:r>
          <a:endParaRPr lang="en-US" sz="1800" kern="1200" dirty="0"/>
        </a:p>
      </dsp:txBody>
      <dsp:txXfrm>
        <a:off x="369163" y="865197"/>
        <a:ext cx="2740203" cy="1701388"/>
      </dsp:txXfrm>
    </dsp:sp>
    <dsp:sp modelId="{CBBC8A67-2EBE-476C-9077-870361F4A044}">
      <dsp:nvSpPr>
        <dsp:cNvPr id="0" name=""/>
        <dsp:cNvSpPr/>
      </dsp:nvSpPr>
      <dsp:spPr>
        <a:xfrm>
          <a:off x="3478530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AA6D92-0132-468E-85DA-091E4C1452C9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b="0" i="0" u="none" kern="1200" dirty="0"/>
            <a:t>Due to the messy social media environment,  it is not possible to find only user who is really related to a certain topic</a:t>
          </a:r>
        </a:p>
      </dsp:txBody>
      <dsp:txXfrm>
        <a:off x="3847692" y="865197"/>
        <a:ext cx="2740203" cy="1701388"/>
      </dsp:txXfrm>
    </dsp:sp>
    <dsp:sp modelId="{B3D15B75-CBEB-46E3-A934-E1301171F8C1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982AA1-DED7-4EB9-9052-2DD13824AFF0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u="none" kern="1200" dirty="0"/>
            <a:t>To use LDA, we must assume that each document is characterized by a set of topics, which in fact, could not be guaranteed every time. </a:t>
          </a:r>
          <a:endParaRPr lang="en-US" sz="1800" kern="1200" dirty="0"/>
        </a:p>
      </dsp:txBody>
      <dsp:txXfrm>
        <a:off x="7326222" y="865197"/>
        <a:ext cx="2740203" cy="1701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6BE11-6DA3-421C-80E8-B33443B246EA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5B9FB-49FC-4BD0-8F3D-35FD2718110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33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outlook/1060000/102/luxury-cars/europe#market-pricePerUni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https://www.statista.com/outlook/1060000/102/luxury-cars/europe#market-pricePerUnit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5B9FB-49FC-4BD0-8F3D-35FD2718110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385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5B9FB-49FC-4BD0-8F3D-35FD2718110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201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5B9FB-49FC-4BD0-8F3D-35FD2718110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668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of top 10 words according to their scores for each topic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5B9FB-49FC-4BD0-8F3D-35FD2718110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11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DAD5-E57E-4102-94DD-8493324EE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BF56-1429-4DD7-A77F-81B2AA8BA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6ED67-F02F-4734-BCD7-88BE92F9C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84892-A3C5-440E-A022-C8CE983B4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C3BB3-3D11-4247-B9FC-52B543FB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649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4ED3-2B9B-4EE2-9916-DE831FD0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13A2-AFA5-4C4E-9779-EC40DC7E5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E5DAE-B0D5-4943-82D1-A428908D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08A04-6EEA-4EF7-8F06-EAF57044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9A2B4-62C7-4113-AEA5-8CB4437A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80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4AE97-4AD7-4EF6-81BF-5F8C04DB9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9257B-2648-4A48-82F4-AD278F754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61675-B5F3-44DA-A50B-EE6EF3216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F81F0-98AE-4C0C-811D-B235D55B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98841-2CEC-4FEE-B202-B4514192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467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78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13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4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73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82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48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1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4FA6-04D7-4BE3-89A1-569B6400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4ED9-25B7-477E-BE7A-08B820A5E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9845C-F6C8-49C8-8DE1-CF505EFF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70425-3AE6-49C0-84E2-BD17AF1A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9EDAE-FD43-46D5-B78A-7B7CCCE1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102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50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753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16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04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132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30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72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8698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8862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8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24B6-5BF2-40D5-9909-FAF92E67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2AED6-DB44-45F9-A479-0FB53DEDC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349FF-968C-4BE0-96D0-8E88ED129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DDEB9-5368-4771-965D-5D18D8EE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9899B-BA82-4C8E-9BFE-207B6C24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5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32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739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038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DBBC-04D5-4E6E-9BCB-2F7BFDE2C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BE54D-D867-4BEB-A032-A0A8C9AA0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45309-0482-416C-81C7-72421F75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1A3BC-C42D-42EE-B1DD-CBA3922D0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EF3FF-83AD-47A8-AD27-0871E37E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187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0670-76A7-4F65-9D96-C3D22E9C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1EAD-E077-4C5B-9BF6-992447F72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596E5-C952-4F7C-9FAE-BB79D8B93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EE11A-CCB0-44B6-86DF-6199C2172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9DA3B-0689-419E-864B-5E0449667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233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7E8-D2D1-402C-BCFF-FCD5FD25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C9D8-6E0B-44CA-BA6F-653C9E554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F6F3-F5FA-4601-B52E-D9ACD807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CB1E6-6CB8-4C8A-B61A-F6D9D22D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9AB49-E1F9-43CA-8C83-B8804CD0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335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1D49-E5FF-4A7C-A1B4-3F73B71E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E43F5-6BEB-46D6-A408-0F4659767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13674-7B80-42A9-8229-8391F8011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F993A-B9EB-4D16-9F9D-DFEC11FE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505B2-401E-4264-806E-FED6AC75F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DD5EA-3D84-40E9-BDD0-C76C1A1B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35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BB5F-E1CA-4D81-A2C1-84FF8C9B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97795-1B8C-48A3-8407-FC8F1F86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A9F76-BC5F-41D8-A9F8-F42B7056B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A3E13-A174-4B1D-BAFB-5F111BBFC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95826-0A68-47A4-9CD4-CF0739B1B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2457E-C16A-4DF3-82E0-136A3829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BD033-5C16-44BD-8D40-10830598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DF874-F7A0-498F-8A7A-F85DDECC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37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24B3-37C7-48CD-A8DF-3C930A63D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7BFE4-4D1D-4D08-A790-EFBEBC70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3241F-326D-458F-BC35-FCD47430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9A67A-BA27-47BC-8C7D-C9A4E5AD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2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F20B-0D76-440A-A28B-CDF405CF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AE877-3B12-4189-B32F-3A716140D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1F8D8-193E-439D-9787-9E4809778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FDA5C-466C-4898-A4B8-16171D14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42AD9-DB5E-4BBD-B31F-A7DB5FD9C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FFA42-CF38-43A6-8FC0-6F803F93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2636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7E40F-8BE9-4663-976A-1B4A5684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51CB3-1439-4467-AB2E-7421A2D7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7519-6085-4B1C-8F98-136D89B4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120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CF54-508A-419B-B852-8831BAC4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1C81-8A01-483A-87A3-0FD76F3A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51FAE-7EE4-482B-9059-994443EA0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E99D8-26C7-4BA8-99F9-CB33249A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7F28C-5D30-4062-9194-029A853F3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564E7-8EE6-49DB-B059-EE6F5E24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87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1C19-5548-4C53-882A-22AAC944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AFDE4-C85F-4E21-9708-194489FD5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B93FB-A251-4B09-9DB0-7FC15177B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3F296-AB3D-46B5-A0F4-AAB5057B4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30DCA-A86E-45F7-BD67-259BBFBB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266E-2830-44A0-B0FB-E19076A1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79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E553-2F61-4C29-87EC-A4D4C233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212B4-EE42-43E1-ADBA-EBA732F88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F11D2-607D-47DF-80F2-DF2D690D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C84E8-CB0D-468A-A49C-CE5882E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A6D2C-37C3-4240-9FBC-A557A12E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502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94402-381F-4492-9BB6-55967B2D5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B7B91-70B6-4C93-AFD1-018E5674B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F7D1-D5BF-4E44-B2F6-C8A553F7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64328-76AB-498C-B529-ACD6E2A6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27B2D-0579-44FE-A541-49269209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4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15A1-53A2-4FE7-A6CD-5B1D2763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4D4BC-43F4-464C-8D7E-4077B9C26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30A3E-E629-46F3-A2A9-61D5E3F77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61FA2-41A8-4634-AA3F-D8955D76A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43070A-5D5E-4DCA-B80C-DAF6B4932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4CB7F-4A9F-4443-ADEA-3F44274E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8745A2-9D09-4FD9-9496-FACEC2FB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7C3E9-0A43-43BA-97C7-B93DA9CE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739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C41D-9C09-46F9-9E96-76CD3207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E94DA-5A2D-4EAE-BFD1-697B58C2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BEA4C-5C7A-4CE9-B8BC-41E40909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D2EBC-2B3E-41F1-AE86-C25E579E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799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FA1DD-FB8B-4FF4-B815-6E139F0B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F6668-F747-49F3-B731-B5E454C6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ED8CA-5116-425D-B3E9-F4787BB2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389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21AF-D3D2-480F-9D5B-FBAA504A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BB4-375D-4083-A7C4-E7A524B7E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CD6F3-9066-4691-A6B7-57ACB71F2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3D95A-3E6F-4267-8BB2-3F8D82CC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5979-523B-4C98-8416-748059E80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C5A80-3F7D-4A0E-A6B6-F5D97EEE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18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37A0-5BC5-4DBA-9734-F06CAA06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9B7A4-A819-4ED1-A5D0-FB2032749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871DC-BF48-40EE-8BC5-5FDA417A7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A56F9-A5D9-4426-A77E-1EA1DB83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7DA18-B241-4F68-8003-BBD72D34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3202B-19C6-41F1-A22F-5EA289FD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96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99A30-470B-4AE1-8EB8-1582DFDE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EEAF0-F352-455A-A5A0-743D90F46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34969-0384-48AA-94A8-A8AE5079A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3428D-47AC-445C-B908-86D784EA6C0E}" type="datetimeFigureOut">
              <a:rPr lang="en-CA" smtClean="0"/>
              <a:t>2019-04-08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94BB1-104B-4E98-94B5-BAEBD7443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77623-1741-4899-8D92-2E4B6FAEE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9670F-919E-4402-A05C-590CCCC4FBF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18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2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85D83D7-3926-A34F-885C-EC922D6CC88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99184AD3-CE0F-D240-BC35-E5A084A5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8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3E5FD-CF54-4AC2-9F56-D67F4204F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A07EB-C9AF-4696-A025-CC5351AD2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34BF7-67DB-4456-ABF3-8817A9767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D12BC-F66F-4FFF-BA5F-3BCC3D76C03E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DBF15-AC7F-498C-A892-2867931DC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090DB-1B9F-4E5E-8202-5BCEA7F6F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66717-A976-4E76-B09A-23E2D9C49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3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bsindia&amp;src=typd&amp;lang=e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>
                <a:cs typeface="Calibri Light"/>
              </a:rPr>
              <a:t>Social Media and Picture Analysis </a:t>
            </a:r>
            <a:br>
              <a:rPr lang="en-US" sz="4200" dirty="0">
                <a:cs typeface="Calibri Light"/>
              </a:rPr>
            </a:br>
            <a:r>
              <a:rPr lang="en-US" sz="2200" dirty="0">
                <a:cs typeface="Calibri Light"/>
              </a:rPr>
              <a:t>Discovering Power of Social Influencers on Luxury Cars Network</a:t>
            </a:r>
            <a:endParaRPr lang="en-US" sz="42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cs typeface="Calibri"/>
              </a:rPr>
              <a:t>Ruite Xu, </a:t>
            </a:r>
            <a:r>
              <a:rPr lang="en-US" sz="2000" dirty="0" err="1">
                <a:cs typeface="Calibri"/>
              </a:rPr>
              <a:t>Junfeng</a:t>
            </a:r>
            <a:r>
              <a:rPr lang="en-US" sz="2000" dirty="0">
                <a:cs typeface="Calibri"/>
              </a:rPr>
              <a:t> Yang, Chris </a:t>
            </a:r>
            <a:r>
              <a:rPr lang="en-US" sz="2000" dirty="0" err="1">
                <a:cs typeface="Calibri"/>
              </a:rPr>
              <a:t>Zong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Junkang</a:t>
            </a:r>
            <a:r>
              <a:rPr lang="en-US" sz="2000" dirty="0">
                <a:cs typeface="Calibri"/>
              </a:rPr>
              <a:t> Zhang, </a:t>
            </a:r>
            <a:r>
              <a:rPr lang="en-US" sz="2000" dirty="0" err="1">
                <a:cs typeface="Calibri"/>
              </a:rPr>
              <a:t>Zhentian</a:t>
            </a:r>
            <a:r>
              <a:rPr lang="en-US" sz="2000" dirty="0">
                <a:cs typeface="Calibri"/>
              </a:rPr>
              <a:t> Jiang, Yuan Li, </a:t>
            </a:r>
          </a:p>
        </p:txBody>
      </p:sp>
      <p:pic>
        <p:nvPicPr>
          <p:cNvPr id="8" name="Picture 8" descr="A car parked on the side of a mountain road&#10;&#10;Description generated with high confidence">
            <a:extLst>
              <a:ext uri="{FF2B5EF4-FFF2-40B4-BE49-F238E27FC236}">
                <a16:creationId xmlns:a16="http://schemas.microsoft.com/office/drawing/2014/main" id="{6E2D6200-E93D-44DF-B959-A60D8C7E8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39" b="26061"/>
          <a:stretch/>
        </p:blipFill>
        <p:spPr>
          <a:xfrm>
            <a:off x="-3983" y="-23740"/>
            <a:ext cx="12192000" cy="457199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5EE99-95D5-446F-82F7-1EF5BB82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Modelling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1. </a:t>
            </a:r>
            <a:r>
              <a:rPr lang="en-CA" sz="1800" dirty="0">
                <a:solidFill>
                  <a:srgbClr val="FFFFFF"/>
                </a:solidFill>
              </a:rPr>
              <a:t>Create a metric for engagement by using a weighted sum of normalized #_likes, comments and retweets</a:t>
            </a:r>
            <a:br>
              <a:rPr lang="en-CA" sz="1800" dirty="0">
                <a:solidFill>
                  <a:srgbClr val="FFFFFF"/>
                </a:solidFill>
              </a:rPr>
            </a:br>
            <a:br>
              <a:rPr lang="en-CA" sz="1800" dirty="0">
                <a:solidFill>
                  <a:srgbClr val="FFFFFF"/>
                </a:solidFill>
              </a:rPr>
            </a:br>
            <a:r>
              <a:rPr lang="en-CA" sz="1800" dirty="0">
                <a:solidFill>
                  <a:srgbClr val="FFFFFF"/>
                </a:solidFill>
              </a:rPr>
              <a:t>2. model to predict engagement with image labels as predictors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6" y="458922"/>
            <a:ext cx="2138070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7" y="2469002"/>
            <a:ext cx="2146028" cy="1898903"/>
          </a:xfrm>
          <a:prstGeom prst="rect">
            <a:avLst/>
          </a:prstGeom>
          <a:solidFill>
            <a:srgbClr val="F5E57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46D4C7-7D32-4D53-BB5C-DE858FECC09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920" y="4588058"/>
            <a:ext cx="6675119" cy="173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69922-DDC1-466B-8AB1-67086CD6D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47883" y="904791"/>
            <a:ext cx="3514088" cy="504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fontAlgn="base">
              <a:buNone/>
            </a:pPr>
            <a:r>
              <a:rPr lang="en-US" sz="2400" b="1" dirty="0"/>
              <a:t>Positive:</a:t>
            </a:r>
            <a:r>
              <a:rPr lang="en-US" sz="2400" dirty="0"/>
              <a:t> </a:t>
            </a:r>
          </a:p>
          <a:p>
            <a:pPr fontAlgn="base"/>
            <a:r>
              <a:rPr lang="en-US" sz="2400" dirty="0"/>
              <a:t> sports car, automotive design, design, automotive vehicle, vehicle, land vehicle, car </a:t>
            </a:r>
          </a:p>
          <a:p>
            <a:pPr fontAlgn="base"/>
            <a:endParaRPr lang="en-US" sz="2400" dirty="0"/>
          </a:p>
          <a:p>
            <a:pPr marL="0" indent="0" fontAlgn="base">
              <a:buNone/>
            </a:pPr>
            <a:r>
              <a:rPr lang="en-US" sz="2400" b="1" dirty="0"/>
              <a:t>Negative:</a:t>
            </a:r>
            <a:r>
              <a:rPr lang="en-US" sz="2400" dirty="0"/>
              <a:t> </a:t>
            </a:r>
          </a:p>
          <a:p>
            <a:pPr fontAlgn="base"/>
            <a:r>
              <a:rPr lang="en-US" sz="2400" dirty="0"/>
              <a:t>life, photography, device, technology, nature, nose design, graphics, parallel, darkness, turquoise, travel  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98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72C5A-AFD6-4FCA-8155-EED9206C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250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Latent Dirichlet Allocation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E26647F-5FEB-4E3D-BE21-7D0F86143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08" y="1892135"/>
            <a:ext cx="5097779" cy="4065986"/>
          </a:xfrm>
        </p:spPr>
        <p:txBody>
          <a:bodyPr anchor="t">
            <a:normAutofit/>
          </a:bodyPr>
          <a:lstStyle/>
          <a:p>
            <a:pPr algn="just"/>
            <a:r>
              <a:rPr lang="en-CA" sz="2400" dirty="0">
                <a:solidFill>
                  <a:schemeClr val="bg1"/>
                </a:solidFill>
              </a:rPr>
              <a:t>By applying LDA, we grouped tags into 5 topics</a:t>
            </a:r>
          </a:p>
          <a:p>
            <a:pPr algn="just"/>
            <a:r>
              <a:rPr lang="en-CA" sz="2400" dirty="0">
                <a:solidFill>
                  <a:schemeClr val="bg1"/>
                </a:solidFill>
              </a:rPr>
              <a:t>Sampled out two groups of tweets: one with top 25 and the </a:t>
            </a:r>
            <a:r>
              <a:rPr lang="en-CA" sz="2400">
                <a:solidFill>
                  <a:schemeClr val="bg1"/>
                </a:solidFill>
              </a:rPr>
              <a:t>other with </a:t>
            </a:r>
            <a:r>
              <a:rPr lang="en-CA" sz="2400" dirty="0">
                <a:solidFill>
                  <a:schemeClr val="bg1"/>
                </a:solidFill>
              </a:rPr>
              <a:t>bottom 25 engagement score </a:t>
            </a:r>
          </a:p>
          <a:p>
            <a:pPr lvl="1" algn="just"/>
            <a:r>
              <a:rPr lang="en-CA" sz="2800" dirty="0">
                <a:solidFill>
                  <a:schemeClr val="bg1"/>
                </a:solidFill>
              </a:rPr>
              <a:t> </a:t>
            </a:r>
            <a:r>
              <a:rPr lang="en-CA" sz="1800" dirty="0">
                <a:solidFill>
                  <a:schemeClr val="bg1"/>
                </a:solidFill>
              </a:rPr>
              <a:t>Topic 3 and 4 are the top 2 topics which have the highest positive topic weights difference</a:t>
            </a:r>
          </a:p>
          <a:p>
            <a:pPr lvl="1" algn="just"/>
            <a:r>
              <a:rPr lang="en-CA" sz="1800" dirty="0">
                <a:solidFill>
                  <a:schemeClr val="bg1"/>
                </a:solidFill>
              </a:rPr>
              <a:t>while topic 1, 2 and 5 have negative topic weights difference. 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1C4C034F-9340-4500-81B5-1D7A8AAA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033" y="1892135"/>
            <a:ext cx="4451748" cy="266007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5" name="Picture 4" descr="A picture containing grass&#10;&#10;Description generated with very high confidence">
            <a:extLst>
              <a:ext uri="{FF2B5EF4-FFF2-40B4-BE49-F238E27FC236}">
                <a16:creationId xmlns:a16="http://schemas.microsoft.com/office/drawing/2014/main" id="{9F8520C2-2E59-466E-9C25-3E570F92B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74" y="5166836"/>
            <a:ext cx="5890463" cy="71540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758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58BD3-D16C-4908-9925-3AAE2E072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</a:t>
            </a:r>
          </a:p>
        </p:txBody>
      </p:sp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9B137A64-5E33-40AB-A571-6E2DDEE7AA8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0366370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7DD27F5-8512-4654-93DF-BD688B79F4C7}"/>
              </a:ext>
            </a:extLst>
          </p:cNvPr>
          <p:cNvSpPr/>
          <p:nvPr/>
        </p:nvSpPr>
        <p:spPr>
          <a:xfrm>
            <a:off x="2350766" y="6258659"/>
            <a:ext cx="7490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CA" sz="1200" dirty="0"/>
              <a:t>Example: </a:t>
            </a:r>
            <a:r>
              <a:rPr lang="en-CA" sz="1200" dirty="0">
                <a:hlinkClick r:id="rId8"/>
              </a:rPr>
              <a:t>https://twitter.com/search?q=bsindia&amp;src=typd&amp;lang=en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67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Image result for porsche 911 influencer lady">
            <a:extLst>
              <a:ext uri="{FF2B5EF4-FFF2-40B4-BE49-F238E27FC236}">
                <a16:creationId xmlns:a16="http://schemas.microsoft.com/office/drawing/2014/main" id="{821C0B5D-B91B-4BA2-9702-A7F9188C5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" r="-1" b="-1"/>
          <a:stretch/>
        </p:blipFill>
        <p:spPr bwMode="auto"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911 gt2 rs mountain">
            <a:extLst>
              <a:ext uri="{FF2B5EF4-FFF2-40B4-BE49-F238E27FC236}">
                <a16:creationId xmlns:a16="http://schemas.microsoft.com/office/drawing/2014/main" id="{C612DC65-1F5F-4003-B362-4F8E77B40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r="5066" b="-1"/>
          <a:stretch/>
        </p:blipFill>
        <p:spPr bwMode="auto"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A2C1D-C520-447D-8192-D1DB3875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1773847"/>
            <a:ext cx="4400568" cy="816054"/>
          </a:xfrm>
        </p:spPr>
        <p:txBody>
          <a:bodyPr>
            <a:normAutofit/>
          </a:bodyPr>
          <a:lstStyle/>
          <a:p>
            <a:r>
              <a:rPr lang="en-CA" sz="2800" dirty="0"/>
              <a:t>Marketing Recommendation​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0792-2EA4-48B6-9246-4A1FBC069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493390"/>
            <a:ext cx="4620544" cy="2420921"/>
          </a:xfrm>
        </p:spPr>
        <p:txBody>
          <a:bodyPr>
            <a:normAutofit/>
          </a:bodyPr>
          <a:lstStyle/>
          <a:p>
            <a:pPr fontAlgn="base"/>
            <a:r>
              <a:rPr lang="en-CA" sz="1500" dirty="0"/>
              <a:t>Brand Awareness</a:t>
            </a:r>
            <a:r>
              <a:rPr lang="en-US" sz="1500" dirty="0"/>
              <a:t>​</a:t>
            </a:r>
          </a:p>
          <a:p>
            <a:pPr lvl="1" fontAlgn="base"/>
            <a:r>
              <a:rPr lang="en-CA" sz="1500" dirty="0"/>
              <a:t>Influencers</a:t>
            </a:r>
            <a:r>
              <a:rPr lang="en-US" sz="1500" dirty="0"/>
              <a:t>​</a:t>
            </a:r>
          </a:p>
          <a:p>
            <a:pPr lvl="2" fontAlgn="base"/>
            <a:r>
              <a:rPr lang="en-CA" sz="1500" dirty="0"/>
              <a:t>Followers &amp; Feedbacks (e.g. retweets, comments, likes)​</a:t>
            </a:r>
          </a:p>
          <a:p>
            <a:pPr fontAlgn="base"/>
            <a:r>
              <a:rPr lang="en-CA" sz="1500" dirty="0"/>
              <a:t>Brand Perception​</a:t>
            </a:r>
          </a:p>
          <a:p>
            <a:pPr lvl="1" fontAlgn="base"/>
            <a:r>
              <a:rPr lang="en-CA" sz="1500" dirty="0"/>
              <a:t>Content Design​</a:t>
            </a:r>
          </a:p>
          <a:p>
            <a:pPr lvl="2" fontAlgn="base"/>
            <a:r>
              <a:rPr lang="en-CA" sz="1500" dirty="0"/>
              <a:t>Car functions &amp; associations</a:t>
            </a:r>
            <a:r>
              <a:rPr lang="en-US" sz="1500" dirty="0"/>
              <a:t>​</a:t>
            </a:r>
          </a:p>
          <a:p>
            <a:pPr lvl="2" fontAlgn="base"/>
            <a:r>
              <a:rPr lang="en-CA" sz="1500" dirty="0"/>
              <a:t>Background conditions​</a:t>
            </a:r>
          </a:p>
        </p:txBody>
      </p:sp>
    </p:spTree>
    <p:extLst>
      <p:ext uri="{BB962C8B-B14F-4D97-AF65-F5344CB8AC3E}">
        <p14:creationId xmlns:p14="http://schemas.microsoft.com/office/powerpoint/2010/main" val="161602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86B1-E6B8-0B44-A9B8-9E98FB0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56" y="1432223"/>
            <a:ext cx="5965470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Thank you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BDB65-470C-AD48-8FE3-4C5863BE8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8156" y="4790199"/>
            <a:ext cx="5965470" cy="6687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Q &amp; A </a:t>
            </a:r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85B74A76-6540-4465-80BC-8886816AC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117" y="1702032"/>
            <a:ext cx="3416725" cy="3416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E7B742-1889-4EDF-952E-A115155C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173" y="4711968"/>
            <a:ext cx="31051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6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7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D3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3B525-5570-41DD-9B23-428D55E1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pic>
        <p:nvPicPr>
          <p:cNvPr id="3" name="Picture 3" descr="A car on display&#10;&#10;Description generated with high confidence">
            <a:extLst>
              <a:ext uri="{FF2B5EF4-FFF2-40B4-BE49-F238E27FC236}">
                <a16:creationId xmlns:a16="http://schemas.microsoft.com/office/drawing/2014/main" id="{9F161DB6-7CB1-470F-AECA-138143200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4" r="1" b="1382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63" name="Rectangle 8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Content Placeholder 2">
            <a:extLst>
              <a:ext uri="{FF2B5EF4-FFF2-40B4-BE49-F238E27FC236}">
                <a16:creationId xmlns:a16="http://schemas.microsoft.com/office/drawing/2014/main" id="{079F692F-BA27-46CE-9EFD-FD60E1A19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Introduction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Market Insights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Data Processing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Model Building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Limitation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Business Insights</a:t>
            </a:r>
          </a:p>
        </p:txBody>
      </p:sp>
    </p:spTree>
    <p:extLst>
      <p:ext uri="{BB962C8B-B14F-4D97-AF65-F5344CB8AC3E}">
        <p14:creationId xmlns:p14="http://schemas.microsoft.com/office/powerpoint/2010/main" val="17587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34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luxury car brands">
            <a:extLst>
              <a:ext uri="{FF2B5EF4-FFF2-40B4-BE49-F238E27FC236}">
                <a16:creationId xmlns:a16="http://schemas.microsoft.com/office/drawing/2014/main" id="{3F8A4DA2-8F43-4F34-A258-C29F7B72E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487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044E2B-7CA9-4213-A469-7C5E74899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45" r="-2" b="27290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1039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6C532-5889-4E30-B448-7067E027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6799-CD37-4FA5-8D6E-410A1D61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/>
              <a:t>Luxury car industry, approximately 12% CAGR next 5 years</a:t>
            </a:r>
          </a:p>
          <a:p>
            <a:r>
              <a:rPr lang="en-US" sz="2000" dirty="0"/>
              <a:t>Full-size Luxury Cars, High-end Luxury Cars</a:t>
            </a:r>
          </a:p>
          <a:p>
            <a:r>
              <a:rPr lang="en-US" sz="2000" dirty="0"/>
              <a:t>Examples: A8, 7 Series, XJ, S-Class, Panamera</a:t>
            </a:r>
          </a:p>
          <a:p>
            <a:r>
              <a:rPr lang="en-CA" sz="2000" dirty="0">
                <a:cs typeface="Calibri"/>
              </a:rPr>
              <a:t>Twitter </a:t>
            </a:r>
            <a:r>
              <a:rPr lang="en-US" sz="2000" dirty="0">
                <a:cs typeface="Calibri"/>
              </a:rPr>
              <a:t>influencers &amp; Picture Analysis (Google Vision)</a:t>
            </a:r>
          </a:p>
        </p:txBody>
      </p:sp>
    </p:spTree>
    <p:extLst>
      <p:ext uri="{BB962C8B-B14F-4D97-AF65-F5344CB8AC3E}">
        <p14:creationId xmlns:p14="http://schemas.microsoft.com/office/powerpoint/2010/main" val="416334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348B5-7EBB-419F-AA39-8C9429AA5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Market Insights</a:t>
            </a:r>
          </a:p>
        </p:txBody>
      </p:sp>
      <p:pic>
        <p:nvPicPr>
          <p:cNvPr id="6" name="Picture 6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AD329A5E-8A62-4FDD-92EC-F259DBB2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953434"/>
            <a:ext cx="3425609" cy="2706230"/>
          </a:xfrm>
          <a:prstGeom prst="rect">
            <a:avLst/>
          </a:prstGeom>
        </p:spPr>
      </p:pic>
      <p:pic>
        <p:nvPicPr>
          <p:cNvPr id="10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8CC789-E969-4787-B171-9950C18BF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729" y="1538343"/>
            <a:ext cx="3433324" cy="153641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44C111-2703-4BE7-9A8F-F4D92FE38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658" y="330045"/>
            <a:ext cx="3298050" cy="3997637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8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>
            <a:extLst>
              <a:ext uri="{FF2B5EF4-FFF2-40B4-BE49-F238E27FC236}">
                <a16:creationId xmlns:a16="http://schemas.microsoft.com/office/drawing/2014/main" id="{DA1E2619-E13D-2543-AF69-5D5DDCE87630}"/>
              </a:ext>
            </a:extLst>
          </p:cNvPr>
          <p:cNvSpPr/>
          <p:nvPr/>
        </p:nvSpPr>
        <p:spPr>
          <a:xfrm>
            <a:off x="2309715" y="2967396"/>
            <a:ext cx="1663184" cy="1663184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7886FC6A-E702-5F45-91BC-722452586EE5}"/>
              </a:ext>
            </a:extLst>
          </p:cNvPr>
          <p:cNvSpPr/>
          <p:nvPr/>
        </p:nvSpPr>
        <p:spPr>
          <a:xfrm rot="10800000">
            <a:off x="3716328" y="2965234"/>
            <a:ext cx="1663184" cy="1663184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BA22360E-EF3F-4E49-A35D-BA79B421B167}"/>
              </a:ext>
            </a:extLst>
          </p:cNvPr>
          <p:cNvSpPr/>
          <p:nvPr/>
        </p:nvSpPr>
        <p:spPr>
          <a:xfrm>
            <a:off x="5124402" y="2967396"/>
            <a:ext cx="1663184" cy="1663184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FC42C4EE-8607-624D-BF3C-DB7381AFC7E5}"/>
              </a:ext>
            </a:extLst>
          </p:cNvPr>
          <p:cNvSpPr/>
          <p:nvPr/>
        </p:nvSpPr>
        <p:spPr>
          <a:xfrm rot="10800000">
            <a:off x="6531016" y="2965234"/>
            <a:ext cx="1663184" cy="1663184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E9F2BD6A-2C94-A249-8505-1C888B332C17}"/>
              </a:ext>
            </a:extLst>
          </p:cNvPr>
          <p:cNvSpPr/>
          <p:nvPr/>
        </p:nvSpPr>
        <p:spPr>
          <a:xfrm>
            <a:off x="7939016" y="2967396"/>
            <a:ext cx="1663184" cy="1663184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2F589A-3F12-9445-9B49-8CCB469DCD86}"/>
              </a:ext>
            </a:extLst>
          </p:cNvPr>
          <p:cNvSpPr/>
          <p:nvPr/>
        </p:nvSpPr>
        <p:spPr>
          <a:xfrm>
            <a:off x="2661448" y="3332528"/>
            <a:ext cx="966528" cy="966528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94B6D2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2AB62F2-F62E-9145-94C8-29095F997917}"/>
              </a:ext>
            </a:extLst>
          </p:cNvPr>
          <p:cNvSpPr/>
          <p:nvPr/>
        </p:nvSpPr>
        <p:spPr>
          <a:xfrm>
            <a:off x="4071463" y="3332528"/>
            <a:ext cx="966528" cy="966528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DD8047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E2C151D-65FC-F44C-8447-37A8096E66D7}"/>
              </a:ext>
            </a:extLst>
          </p:cNvPr>
          <p:cNvSpPr/>
          <p:nvPr/>
        </p:nvSpPr>
        <p:spPr>
          <a:xfrm>
            <a:off x="5481478" y="3332528"/>
            <a:ext cx="966528" cy="966528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3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A5AB81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B6EA733-9AB2-2041-A850-DE6231D0FC0B}"/>
              </a:ext>
            </a:extLst>
          </p:cNvPr>
          <p:cNvSpPr/>
          <p:nvPr/>
        </p:nvSpPr>
        <p:spPr>
          <a:xfrm>
            <a:off x="6891493" y="3332528"/>
            <a:ext cx="966528" cy="966528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D8B25C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3B4E3EC-8F54-334B-BA5C-1507DE8E2332}"/>
              </a:ext>
            </a:extLst>
          </p:cNvPr>
          <p:cNvSpPr/>
          <p:nvPr/>
        </p:nvSpPr>
        <p:spPr>
          <a:xfrm>
            <a:off x="8301509" y="3332528"/>
            <a:ext cx="966528" cy="966528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chemeClr val="accent5"/>
            </a:solidFill>
            <a:prstDash val="sysDot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7BA79D"/>
              </a:solidFill>
              <a:effectLst/>
              <a:uLnTx/>
              <a:uFillTx/>
              <a:latin typeface="FontAwesome" pitchFamily="2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353D8-9A0C-5649-A98D-D343C88A9791}"/>
              </a:ext>
            </a:extLst>
          </p:cNvPr>
          <p:cNvSpPr txBox="1"/>
          <p:nvPr/>
        </p:nvSpPr>
        <p:spPr>
          <a:xfrm>
            <a:off x="2989400" y="4453406"/>
            <a:ext cx="26930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94B6D2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01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4B6D2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BA5A7-054C-E148-8D15-329C87474CC9}"/>
              </a:ext>
            </a:extLst>
          </p:cNvPr>
          <p:cNvSpPr txBox="1"/>
          <p:nvPr/>
        </p:nvSpPr>
        <p:spPr>
          <a:xfrm>
            <a:off x="4393283" y="2988095"/>
            <a:ext cx="26930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D8047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02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D8047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024BB-6299-CB49-82F7-0E5321CC5499}"/>
              </a:ext>
            </a:extLst>
          </p:cNvPr>
          <p:cNvSpPr txBox="1"/>
          <p:nvPr/>
        </p:nvSpPr>
        <p:spPr>
          <a:xfrm>
            <a:off x="5844211" y="4453406"/>
            <a:ext cx="26930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5AB81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03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5AB81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F9C1AC-03DA-1A48-BBC3-29B9F927B84E}"/>
              </a:ext>
            </a:extLst>
          </p:cNvPr>
          <p:cNvSpPr txBox="1"/>
          <p:nvPr/>
        </p:nvSpPr>
        <p:spPr>
          <a:xfrm>
            <a:off x="7233131" y="2988095"/>
            <a:ext cx="26930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8B25C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04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8B25C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4D4F14-E6EB-954F-A86A-292ED3E856AD}"/>
              </a:ext>
            </a:extLst>
          </p:cNvPr>
          <p:cNvSpPr txBox="1"/>
          <p:nvPr/>
        </p:nvSpPr>
        <p:spPr>
          <a:xfrm>
            <a:off x="8673306" y="4453406"/>
            <a:ext cx="26930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BA79D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05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BA79D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1E5976-2AFB-B145-BBAA-27D34116E1EE}"/>
              </a:ext>
            </a:extLst>
          </p:cNvPr>
          <p:cNvSpPr txBox="1"/>
          <p:nvPr/>
        </p:nvSpPr>
        <p:spPr>
          <a:xfrm>
            <a:off x="2398066" y="2602985"/>
            <a:ext cx="1574833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Data Collection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17490-B54F-6240-B523-9D0916FAE85E}"/>
              </a:ext>
            </a:extLst>
          </p:cNvPr>
          <p:cNvSpPr txBox="1"/>
          <p:nvPr/>
        </p:nvSpPr>
        <p:spPr>
          <a:xfrm>
            <a:off x="3950562" y="4841431"/>
            <a:ext cx="1206356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Top Influencer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FB50C9-DEFF-A941-AABE-5E3811057AFA}"/>
              </a:ext>
            </a:extLst>
          </p:cNvPr>
          <p:cNvSpPr txBox="1"/>
          <p:nvPr/>
        </p:nvSpPr>
        <p:spPr>
          <a:xfrm>
            <a:off x="5127669" y="2628411"/>
            <a:ext cx="1702390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Modelling + Findings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47EA19-C3B4-ED41-9C09-A51FBB3AAE9C}"/>
              </a:ext>
            </a:extLst>
          </p:cNvPr>
          <p:cNvSpPr txBox="1"/>
          <p:nvPr/>
        </p:nvSpPr>
        <p:spPr>
          <a:xfrm>
            <a:off x="7243932" y="4841431"/>
            <a:ext cx="328616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9CF678-5EBB-2046-A15D-B07DC579D88B}"/>
              </a:ext>
            </a:extLst>
          </p:cNvPr>
          <p:cNvSpPr txBox="1"/>
          <p:nvPr/>
        </p:nvSpPr>
        <p:spPr>
          <a:xfrm>
            <a:off x="8203088" y="2602985"/>
            <a:ext cx="13753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Business Insights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4" name="Freeform 178">
            <a:extLst>
              <a:ext uri="{FF2B5EF4-FFF2-40B4-BE49-F238E27FC236}">
                <a16:creationId xmlns:a16="http://schemas.microsoft.com/office/drawing/2014/main" id="{A65C63F9-B859-174E-841E-51CC0159CBE0}"/>
              </a:ext>
            </a:extLst>
          </p:cNvPr>
          <p:cNvSpPr>
            <a:spLocks noEditPoints="1"/>
          </p:cNvSpPr>
          <p:nvPr/>
        </p:nvSpPr>
        <p:spPr bwMode="auto">
          <a:xfrm>
            <a:off x="5707195" y="3621816"/>
            <a:ext cx="515095" cy="387952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5" name="Freeform 116">
            <a:extLst>
              <a:ext uri="{FF2B5EF4-FFF2-40B4-BE49-F238E27FC236}">
                <a16:creationId xmlns:a16="http://schemas.microsoft.com/office/drawing/2014/main" id="{EE84B125-8442-7645-AAC6-C9F699DD7A33}"/>
              </a:ext>
            </a:extLst>
          </p:cNvPr>
          <p:cNvSpPr>
            <a:spLocks noEditPoints="1"/>
          </p:cNvSpPr>
          <p:nvPr/>
        </p:nvSpPr>
        <p:spPr bwMode="auto">
          <a:xfrm>
            <a:off x="2945938" y="3655491"/>
            <a:ext cx="397548" cy="320603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6" name="Freeform 105">
            <a:extLst>
              <a:ext uri="{FF2B5EF4-FFF2-40B4-BE49-F238E27FC236}">
                <a16:creationId xmlns:a16="http://schemas.microsoft.com/office/drawing/2014/main" id="{7CAF520D-2AF7-6842-937B-F6DCDF782E85}"/>
              </a:ext>
            </a:extLst>
          </p:cNvPr>
          <p:cNvSpPr>
            <a:spLocks noEditPoints="1"/>
          </p:cNvSpPr>
          <p:nvPr/>
        </p:nvSpPr>
        <p:spPr bwMode="auto">
          <a:xfrm>
            <a:off x="4338087" y="3602291"/>
            <a:ext cx="433281" cy="427002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5AB81">
                  <a:lumMod val="50000"/>
                </a:srgb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7" name="Freeform 62">
            <a:extLst>
              <a:ext uri="{FF2B5EF4-FFF2-40B4-BE49-F238E27FC236}">
                <a16:creationId xmlns:a16="http://schemas.microsoft.com/office/drawing/2014/main" id="{D4C54EDE-BE3A-5749-911B-8E04FCDB53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62950" y="3602291"/>
            <a:ext cx="423615" cy="427002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8" name="Freeform 45">
            <a:extLst>
              <a:ext uri="{FF2B5EF4-FFF2-40B4-BE49-F238E27FC236}">
                <a16:creationId xmlns:a16="http://schemas.microsoft.com/office/drawing/2014/main" id="{D9D3BFD2-4F08-1D44-BA94-7F68F0F8890F}"/>
              </a:ext>
            </a:extLst>
          </p:cNvPr>
          <p:cNvSpPr>
            <a:spLocks noEditPoints="1"/>
          </p:cNvSpPr>
          <p:nvPr/>
        </p:nvSpPr>
        <p:spPr bwMode="auto">
          <a:xfrm>
            <a:off x="8590146" y="3621165"/>
            <a:ext cx="389255" cy="38925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DBA30B42-C0B7-BD49-9D7B-A6C83E82BB31}"/>
              </a:ext>
            </a:extLst>
          </p:cNvPr>
          <p:cNvSpPr/>
          <p:nvPr/>
        </p:nvSpPr>
        <p:spPr>
          <a:xfrm>
            <a:off x="2309715" y="2446638"/>
            <a:ext cx="1761748" cy="51643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3" name="Frame 42">
            <a:extLst>
              <a:ext uri="{FF2B5EF4-FFF2-40B4-BE49-F238E27FC236}">
                <a16:creationId xmlns:a16="http://schemas.microsoft.com/office/drawing/2014/main" id="{1B3273C9-2168-2147-AB1C-93B0C6F2F9E0}"/>
              </a:ext>
            </a:extLst>
          </p:cNvPr>
          <p:cNvSpPr/>
          <p:nvPr/>
        </p:nvSpPr>
        <p:spPr>
          <a:xfrm>
            <a:off x="3570550" y="4703072"/>
            <a:ext cx="1984989" cy="536193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57DE4272-FF6E-B14F-BB10-5C421878A27F}"/>
              </a:ext>
            </a:extLst>
          </p:cNvPr>
          <p:cNvSpPr/>
          <p:nvPr/>
        </p:nvSpPr>
        <p:spPr>
          <a:xfrm>
            <a:off x="4647408" y="2446638"/>
            <a:ext cx="2680149" cy="516434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9EBAD5A6-98D0-FB4E-B5BB-FF0014C8E562}"/>
              </a:ext>
            </a:extLst>
          </p:cNvPr>
          <p:cNvSpPr/>
          <p:nvPr/>
        </p:nvSpPr>
        <p:spPr>
          <a:xfrm>
            <a:off x="6787586" y="4628418"/>
            <a:ext cx="1269020" cy="610847"/>
          </a:xfrm>
          <a:prstGeom prst="fram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D4B194F4-5EA8-794D-870E-47D95641E52C}"/>
              </a:ext>
            </a:extLst>
          </p:cNvPr>
          <p:cNvSpPr/>
          <p:nvPr/>
        </p:nvSpPr>
        <p:spPr>
          <a:xfrm>
            <a:off x="7840525" y="2446638"/>
            <a:ext cx="1982175" cy="516434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6178766-D8E7-4B4E-B884-0D4B0EA3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11" y="4309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Roadmap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CB771-12EE-409C-9998-96153FAB0D20}"/>
              </a:ext>
            </a:extLst>
          </p:cNvPr>
          <p:cNvSpPr/>
          <p:nvPr/>
        </p:nvSpPr>
        <p:spPr>
          <a:xfrm>
            <a:off x="586411" y="57500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590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A685-4A27-4CDE-9069-646B0334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Platform Choosing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1AC54-5037-47B5-96F5-45F0FAAB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sz="2000" b="1" dirty="0"/>
              <a:t>Instagram: </a:t>
            </a:r>
          </a:p>
          <a:p>
            <a:pPr algn="just"/>
            <a:r>
              <a:rPr lang="en-CA" sz="2000" dirty="0"/>
              <a:t>1. Cannot connect with methodology of finding top influencer</a:t>
            </a:r>
          </a:p>
          <a:p>
            <a:pPr algn="just"/>
            <a:r>
              <a:rPr lang="en-CA" sz="2000" dirty="0"/>
              <a:t>2. Hard to scrap data under certain hashtag</a:t>
            </a:r>
            <a:endParaRPr lang="en-CA" sz="1000" dirty="0"/>
          </a:p>
          <a:p>
            <a:pPr marL="0" indent="0" algn="just">
              <a:buNone/>
            </a:pPr>
            <a:r>
              <a:rPr lang="en-CA" sz="2000" b="1" dirty="0"/>
              <a:t>Facebook: </a:t>
            </a:r>
          </a:p>
          <a:p>
            <a:pPr algn="just"/>
            <a:r>
              <a:rPr lang="en-CA" sz="2000" dirty="0"/>
              <a:t>1. Cannot connect with methodology of finding top influencer</a:t>
            </a:r>
          </a:p>
          <a:p>
            <a:pPr algn="just"/>
            <a:r>
              <a:rPr lang="en-CA" sz="2000" dirty="0"/>
              <a:t>2. Does not have enough number of related post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5EDAFAA8-3B77-4986-B0CD-CF42D617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61" y="321734"/>
            <a:ext cx="2179706" cy="291599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A947CA-4FA2-47B5-B256-1C02FEEB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104" y="321734"/>
            <a:ext cx="2282495" cy="296428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896508-D15F-4DCE-8750-2E1F1BFCA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176" y="3495948"/>
            <a:ext cx="3413250" cy="33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8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55C0BD-082C-4887-9D69-38D8C8D5CC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626" y="153379"/>
            <a:ext cx="5185754" cy="650251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F0D7C4B-80F2-4509-B6FD-0183D6BB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50" y="40200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collection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422A7-31A4-48DB-BE0C-579714585C12}"/>
              </a:ext>
            </a:extLst>
          </p:cNvPr>
          <p:cNvSpPr/>
          <p:nvPr/>
        </p:nvSpPr>
        <p:spPr>
          <a:xfrm>
            <a:off x="736270" y="2243469"/>
            <a:ext cx="3728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Part1: scrapped 37000 tweets using Twitter API in Python based on hashtag, </a:t>
            </a:r>
            <a:r>
              <a:rPr lang="en-CA" dirty="0">
                <a:solidFill>
                  <a:schemeClr val="bg1"/>
                </a:solidFill>
              </a:rPr>
              <a:t>random sampled 5000 from 37000 tweets we scraped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1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527E8-CF03-4444-9FF9-1AE2D98C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Top Influencer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11DAE3-FAF1-4E97-BA56-0148A6B95C0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1008" y="2596836"/>
            <a:ext cx="494281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A7CD49-7C37-4817-B21E-03BFEE6B03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975" y="2540853"/>
            <a:ext cx="5971530" cy="361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42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55C0BD-082C-4887-9D69-38D8C8D5CC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626" y="153379"/>
            <a:ext cx="5185754" cy="650251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F0D7C4B-80F2-4509-B6FD-0183D6BB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50" y="402003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collection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422A7-31A4-48DB-BE0C-579714585C12}"/>
              </a:ext>
            </a:extLst>
          </p:cNvPr>
          <p:cNvSpPr/>
          <p:nvPr/>
        </p:nvSpPr>
        <p:spPr>
          <a:xfrm>
            <a:off x="736270" y="2243469"/>
            <a:ext cx="37288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Part1: scrapped 37000 tweets using Twitter API in Python based on hashtag,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sampled 5000 from 37000 tweets we scraped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EAE1B7-3204-4C61-B52E-C5359722F66C}"/>
              </a:ext>
            </a:extLst>
          </p:cNvPr>
          <p:cNvSpPr/>
          <p:nvPr/>
        </p:nvSpPr>
        <p:spPr>
          <a:xfrm>
            <a:off x="708560" y="4164799"/>
            <a:ext cx="37288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 2: scrapped max 50 tweets using Twitter API and selenium in Python for all the top 10 influencers, information includes URL of pictures, # of comments/likes, and # of retweets in their respective tweets</a:t>
            </a:r>
          </a:p>
        </p:txBody>
      </p:sp>
    </p:spTree>
    <p:extLst>
      <p:ext uri="{BB962C8B-B14F-4D97-AF65-F5344CB8AC3E}">
        <p14:creationId xmlns:p14="http://schemas.microsoft.com/office/powerpoint/2010/main" val="32457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434</Words>
  <Application>Microsoft Office PowerPoint</Application>
  <PresentationFormat>Widescreen</PresentationFormat>
  <Paragraphs>72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FontAwesome</vt:lpstr>
      <vt:lpstr>Arial</vt:lpstr>
      <vt:lpstr>Calibri</vt:lpstr>
      <vt:lpstr>Calibri Light</vt:lpstr>
      <vt:lpstr>Georgia</vt:lpstr>
      <vt:lpstr>Rockwell Extra Bold</vt:lpstr>
      <vt:lpstr>Trebuchet MS</vt:lpstr>
      <vt:lpstr>Wingdings</vt:lpstr>
      <vt:lpstr>Office Theme</vt:lpstr>
      <vt:lpstr>1_Office Theme</vt:lpstr>
      <vt:lpstr>Wood Type</vt:lpstr>
      <vt:lpstr>2_Office Theme</vt:lpstr>
      <vt:lpstr>Social Media and Picture Analysis  Discovering Power of Social Influencers on Luxury Cars Network</vt:lpstr>
      <vt:lpstr>Agenda</vt:lpstr>
      <vt:lpstr>Introduction</vt:lpstr>
      <vt:lpstr>Market Insights</vt:lpstr>
      <vt:lpstr>Roadmap</vt:lpstr>
      <vt:lpstr>Platform Choosing</vt:lpstr>
      <vt:lpstr>Data collection </vt:lpstr>
      <vt:lpstr>Top Influencer</vt:lpstr>
      <vt:lpstr>Data collection </vt:lpstr>
      <vt:lpstr>Modelling  1. Create a metric for engagement by using a weighted sum of normalized #_likes, comments and retweets  2. model to predict engagement with image labels as predictors</vt:lpstr>
      <vt:lpstr>Latent Dirichlet Allocation</vt:lpstr>
      <vt:lpstr>Limitation</vt:lpstr>
      <vt:lpstr>Marketing Recommendation​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and Influencers Impact on Luxury Cars</dc:title>
  <dc:creator>Chris Zong</dc:creator>
  <cp:lastModifiedBy>Ruite Xu</cp:lastModifiedBy>
  <cp:revision>1</cp:revision>
  <dcterms:created xsi:type="dcterms:W3CDTF">2019-04-08T19:11:54Z</dcterms:created>
  <dcterms:modified xsi:type="dcterms:W3CDTF">2019-04-09T04:08:52Z</dcterms:modified>
</cp:coreProperties>
</file>